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66"/>
  </p:notesMasterIdLst>
  <p:sldIdLst>
    <p:sldId id="256" r:id="rId2"/>
    <p:sldId id="523" r:id="rId3"/>
    <p:sldId id="419" r:id="rId4"/>
    <p:sldId id="420" r:id="rId5"/>
    <p:sldId id="421" r:id="rId6"/>
    <p:sldId id="422" r:id="rId7"/>
    <p:sldId id="423" r:id="rId8"/>
    <p:sldId id="622" r:id="rId9"/>
    <p:sldId id="425" r:id="rId10"/>
    <p:sldId id="424" r:id="rId11"/>
    <p:sldId id="509" r:id="rId12"/>
    <p:sldId id="512" r:id="rId13"/>
    <p:sldId id="507" r:id="rId14"/>
    <p:sldId id="461" r:id="rId15"/>
    <p:sldId id="510" r:id="rId16"/>
    <p:sldId id="594" r:id="rId17"/>
    <p:sldId id="595" r:id="rId18"/>
    <p:sldId id="608" r:id="rId19"/>
    <p:sldId id="623" r:id="rId20"/>
    <p:sldId id="590" r:id="rId21"/>
    <p:sldId id="592" r:id="rId22"/>
    <p:sldId id="593" r:id="rId23"/>
    <p:sldId id="619" r:id="rId24"/>
    <p:sldId id="597" r:id="rId25"/>
    <p:sldId id="620" r:id="rId26"/>
    <p:sldId id="621" r:id="rId27"/>
    <p:sldId id="610" r:id="rId28"/>
    <p:sldId id="611" r:id="rId29"/>
    <p:sldId id="612" r:id="rId30"/>
    <p:sldId id="613" r:id="rId31"/>
    <p:sldId id="614" r:id="rId32"/>
    <p:sldId id="615" r:id="rId33"/>
    <p:sldId id="616" r:id="rId34"/>
    <p:sldId id="617" r:id="rId35"/>
    <p:sldId id="624" r:id="rId36"/>
    <p:sldId id="587" r:id="rId37"/>
    <p:sldId id="588" r:id="rId38"/>
    <p:sldId id="582" r:id="rId39"/>
    <p:sldId id="583" r:id="rId40"/>
    <p:sldId id="584" r:id="rId41"/>
    <p:sldId id="585" r:id="rId42"/>
    <p:sldId id="625" r:id="rId43"/>
    <p:sldId id="565" r:id="rId44"/>
    <p:sldId id="566" r:id="rId45"/>
    <p:sldId id="567" r:id="rId46"/>
    <p:sldId id="568" r:id="rId47"/>
    <p:sldId id="569" r:id="rId48"/>
    <p:sldId id="570" r:id="rId49"/>
    <p:sldId id="571" r:id="rId50"/>
    <p:sldId id="573" r:id="rId51"/>
    <p:sldId id="574" r:id="rId52"/>
    <p:sldId id="575" r:id="rId53"/>
    <p:sldId id="600" r:id="rId54"/>
    <p:sldId id="601" r:id="rId55"/>
    <p:sldId id="602" r:id="rId56"/>
    <p:sldId id="603" r:id="rId57"/>
    <p:sldId id="606" r:id="rId58"/>
    <p:sldId id="607" r:id="rId59"/>
    <p:sldId id="579" r:id="rId60"/>
    <p:sldId id="609" r:id="rId61"/>
    <p:sldId id="462" r:id="rId62"/>
    <p:sldId id="604" r:id="rId63"/>
    <p:sldId id="605" r:id="rId64"/>
    <p:sldId id="284" r:id="rId65"/>
  </p:sldIdLst>
  <p:sldSz cx="12192000" cy="6858000"/>
  <p:notesSz cx="7099300" cy="10234613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E278D-3725-4BA0-A455-DD99C2012948}" v="1" dt="2020-10-04T18:11:07.3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9" autoAdjust="0"/>
    <p:restoredTop sz="95550" autoAdjust="0"/>
  </p:normalViewPr>
  <p:slideViewPr>
    <p:cSldViewPr>
      <p:cViewPr varScale="1">
        <p:scale>
          <a:sx n="104" d="100"/>
          <a:sy n="104" d="100"/>
        </p:scale>
        <p:origin x="132" y="12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2820" y="-114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k Verelst" userId="9229dd2c8e7cd7fb" providerId="LiveId" clId="{8F30E5B6-8027-480A-8865-A665919C9698}"/>
    <pc:docChg chg="undo redo custSel addSld delSld modSld modMainMaster">
      <pc:chgData name="Henk Verelst" userId="9229dd2c8e7cd7fb" providerId="LiveId" clId="{8F30E5B6-8027-480A-8865-A665919C9698}" dt="2019-10-14T16:14:07.204" v="366" actId="478"/>
      <pc:docMkLst>
        <pc:docMk/>
      </pc:docMkLst>
      <pc:sldChg chg="delSp modSp modTransition">
        <pc:chgData name="Henk Verelst" userId="9229dd2c8e7cd7fb" providerId="LiveId" clId="{8F30E5B6-8027-480A-8865-A665919C9698}" dt="2019-10-12T20:26:59.951" v="24" actId="20577"/>
        <pc:sldMkLst>
          <pc:docMk/>
          <pc:sldMk cId="0" sldId="256"/>
        </pc:sldMkLst>
        <pc:spChg chg="mod">
          <ac:chgData name="Henk Verelst" userId="9229dd2c8e7cd7fb" providerId="LiveId" clId="{8F30E5B6-8027-480A-8865-A665919C9698}" dt="2019-10-12T20:26:59.951" v="24" actId="20577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Henk Verelst" userId="9229dd2c8e7cd7fb" providerId="LiveId" clId="{8F30E5B6-8027-480A-8865-A665919C9698}" dt="2019-10-12T20:26:55.150" v="16" actId="478"/>
          <ac:spMkLst>
            <pc:docMk/>
            <pc:sldMk cId="0" sldId="256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256"/>
            <ac:spMk id="4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2T20:27:12.699" v="25"/>
        <pc:sldMkLst>
          <pc:docMk/>
          <pc:sldMk cId="0" sldId="284"/>
        </pc:sldMkLst>
        <pc:spChg chg="del">
          <ac:chgData name="Henk Verelst" userId="9229dd2c8e7cd7fb" providerId="LiveId" clId="{8F30E5B6-8027-480A-8865-A665919C9698}" dt="2019-10-12T20:27:12.699" v="25"/>
          <ac:spMkLst>
            <pc:docMk/>
            <pc:sldMk cId="0" sldId="284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284"/>
            <ac:spMk id="4" creationId="{00000000-0000-0000-0000-000000000000}"/>
          </ac:spMkLst>
        </pc:spChg>
        <pc:spChg chg="add mod">
          <ac:chgData name="Henk Verelst" userId="9229dd2c8e7cd7fb" providerId="LiveId" clId="{8F30E5B6-8027-480A-8865-A665919C9698}" dt="2019-10-12T20:27:12.699" v="25"/>
          <ac:spMkLst>
            <pc:docMk/>
            <pc:sldMk cId="0" sldId="284"/>
            <ac:spMk id="5" creationId="{CFD198BA-8E64-44FC-9DB8-40B14AA6194F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0" sldId="284"/>
            <ac:picMk id="4100" creationId="{00000000-0000-0000-0000-000000000000}"/>
          </ac:picMkLst>
        </pc:picChg>
      </pc:sldChg>
      <pc:sldChg chg="modSp del modTransition">
        <pc:chgData name="Henk Verelst" userId="9229dd2c8e7cd7fb" providerId="LiveId" clId="{8F30E5B6-8027-480A-8865-A665919C9698}" dt="2019-10-13T19:41:45.562" v="361" actId="47"/>
        <pc:sldMkLst>
          <pc:docMk/>
          <pc:sldMk cId="0" sldId="333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333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19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19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2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0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21"/>
        </pc:sldMkLst>
        <pc:spChg chg="mod">
          <ac:chgData name="Henk Verelst" userId="9229dd2c8e7cd7fb" providerId="LiveId" clId="{8F30E5B6-8027-480A-8865-A665919C9698}" dt="2019-10-12T20:25:47.890" v="1" actId="27636"/>
          <ac:spMkLst>
            <pc:docMk/>
            <pc:sldMk cId="0" sldId="421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1"/>
            <ac:spMk id="5" creationId="{00000000-0000-0000-0000-000000000000}"/>
          </ac:spMkLst>
        </pc:spChg>
      </pc:sldChg>
      <pc:sldChg chg="modSp modTransition modAnim">
        <pc:chgData name="Henk Verelst" userId="9229dd2c8e7cd7fb" providerId="LiveId" clId="{8F30E5B6-8027-480A-8865-A665919C9698}" dt="2019-10-12T20:53:46.815" v="189" actId="108"/>
        <pc:sldMkLst>
          <pc:docMk/>
          <pc:sldMk cId="0" sldId="422"/>
        </pc:sldMkLst>
        <pc:spChg chg="mod">
          <ac:chgData name="Henk Verelst" userId="9229dd2c8e7cd7fb" providerId="LiveId" clId="{8F30E5B6-8027-480A-8865-A665919C9698}" dt="2019-10-12T20:53:46.815" v="189" actId="108"/>
          <ac:spMkLst>
            <pc:docMk/>
            <pc:sldMk cId="0" sldId="422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2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23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3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24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4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25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25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61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61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61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462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62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462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56:54.111" v="194" actId="1076"/>
        <pc:sldMkLst>
          <pc:docMk/>
          <pc:sldMk cId="0" sldId="507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07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07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56:54.111" v="194" actId="1076"/>
          <ac:spMkLst>
            <pc:docMk/>
            <pc:sldMk cId="0" sldId="507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56:48.488" v="193" actId="1076"/>
          <ac:spMkLst>
            <pc:docMk/>
            <pc:sldMk cId="0" sldId="507"/>
            <ac:spMk id="8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509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09"/>
            <ac:spMk id="5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2T20:27:12.699" v="25"/>
        <pc:sldMkLst>
          <pc:docMk/>
          <pc:sldMk cId="0" sldId="51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10"/>
            <ac:spMk id="2" creationId="{00000000-0000-0000-0000-000000000000}"/>
          </ac:spMkLst>
        </pc:spChg>
        <pc:spChg chg="del">
          <ac:chgData name="Henk Verelst" userId="9229dd2c8e7cd7fb" providerId="LiveId" clId="{8F30E5B6-8027-480A-8865-A665919C9698}" dt="2019-10-12T20:27:12.699" v="25"/>
          <ac:spMkLst>
            <pc:docMk/>
            <pc:sldMk cId="0" sldId="510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10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10"/>
            <ac:spMk id="6" creationId="{00000000-0000-0000-0000-000000000000}"/>
          </ac:spMkLst>
        </pc:spChg>
        <pc:spChg chg="add mod">
          <ac:chgData name="Henk Verelst" userId="9229dd2c8e7cd7fb" providerId="LiveId" clId="{8F30E5B6-8027-480A-8865-A665919C9698}" dt="2019-10-12T20:27:12.699" v="25"/>
          <ac:spMkLst>
            <pc:docMk/>
            <pc:sldMk cId="0" sldId="510"/>
            <ac:spMk id="7" creationId="{6F78DADB-EE79-4A7D-97D4-369883F72E14}"/>
          </ac:spMkLst>
        </pc:spChg>
        <pc:cxnChg chg="mod">
          <ac:chgData name="Henk Verelst" userId="9229dd2c8e7cd7fb" providerId="LiveId" clId="{8F30E5B6-8027-480A-8865-A665919C9698}" dt="2019-10-12T20:26:47.383" v="13"/>
          <ac:cxnSpMkLst>
            <pc:docMk/>
            <pc:sldMk cId="0" sldId="510"/>
            <ac:cxnSpMk id="11" creationId="{00000000-0000-0000-0000-000000000000}"/>
          </ac:cxnSpMkLst>
        </pc:cxn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0" sldId="512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12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0" sldId="512"/>
            <ac:spMk id="6" creationId="{00000000-0000-0000-0000-000000000000}"/>
          </ac:spMkLst>
        </pc:spChg>
      </pc:sldChg>
      <pc:sldChg chg="add del">
        <pc:chgData name="Henk Verelst" userId="9229dd2c8e7cd7fb" providerId="LiveId" clId="{8F30E5B6-8027-480A-8865-A665919C9698}" dt="2019-10-12T20:46:25.035" v="61" actId="47"/>
        <pc:sldMkLst>
          <pc:docMk/>
          <pc:sldMk cId="3174479177" sldId="522"/>
        </pc:sldMkLst>
      </pc:sldChg>
      <pc:sldChg chg="delSp modSp add">
        <pc:chgData name="Henk Verelst" userId="9229dd2c8e7cd7fb" providerId="LiveId" clId="{8F30E5B6-8027-480A-8865-A665919C9698}" dt="2019-10-14T16:13:46.946" v="362" actId="478"/>
        <pc:sldMkLst>
          <pc:docMk/>
          <pc:sldMk cId="1882011449" sldId="523"/>
        </pc:sldMkLst>
        <pc:spChg chg="mod">
          <ac:chgData name="Henk Verelst" userId="9229dd2c8e7cd7fb" providerId="LiveId" clId="{8F30E5B6-8027-480A-8865-A665919C9698}" dt="2019-10-12T20:46:37.031" v="75" actId="20577"/>
          <ac:spMkLst>
            <pc:docMk/>
            <pc:sldMk cId="1882011449" sldId="523"/>
            <ac:spMk id="4" creationId="{243BEEEC-CB6B-4E38-9672-48888EF01881}"/>
          </ac:spMkLst>
        </pc:spChg>
        <pc:spChg chg="mod">
          <ac:chgData name="Henk Verelst" userId="9229dd2c8e7cd7fb" providerId="LiveId" clId="{8F30E5B6-8027-480A-8865-A665919C9698}" dt="2019-10-12T20:46:46.495" v="85" actId="20577"/>
          <ac:spMkLst>
            <pc:docMk/>
            <pc:sldMk cId="1882011449" sldId="523"/>
            <ac:spMk id="5" creationId="{F00BE261-6B96-4F9A-A9EB-067965E539EE}"/>
          </ac:spMkLst>
        </pc:spChg>
        <pc:spChg chg="mod">
          <ac:chgData name="Henk Verelst" userId="9229dd2c8e7cd7fb" providerId="LiveId" clId="{8F30E5B6-8027-480A-8865-A665919C9698}" dt="2019-10-12T20:46:08.272" v="41" actId="20577"/>
          <ac:spMkLst>
            <pc:docMk/>
            <pc:sldMk cId="1882011449" sldId="523"/>
            <ac:spMk id="9" creationId="{2514B8C1-7082-4945-BE43-E54D18E0C187}"/>
          </ac:spMkLst>
        </pc:spChg>
        <pc:spChg chg="mod">
          <ac:chgData name="Henk Verelst" userId="9229dd2c8e7cd7fb" providerId="LiveId" clId="{8F30E5B6-8027-480A-8865-A665919C9698}" dt="2019-10-12T20:46:22.166" v="60" actId="20577"/>
          <ac:spMkLst>
            <pc:docMk/>
            <pc:sldMk cId="1882011449" sldId="523"/>
            <ac:spMk id="10" creationId="{81B441F4-9153-4721-B979-3CDB4CE936C5}"/>
          </ac:spMkLst>
        </pc:spChg>
        <pc:spChg chg="mod">
          <ac:chgData name="Henk Verelst" userId="9229dd2c8e7cd7fb" providerId="LiveId" clId="{8F30E5B6-8027-480A-8865-A665919C9698}" dt="2019-10-12T20:46:58.382" v="95" actId="20577"/>
          <ac:spMkLst>
            <pc:docMk/>
            <pc:sldMk cId="1882011449" sldId="523"/>
            <ac:spMk id="11" creationId="{C6CA862F-6DE1-4AAF-B477-EB89011DB133}"/>
          </ac:spMkLst>
        </pc:spChg>
        <pc:spChg chg="del mod">
          <ac:chgData name="Henk Verelst" userId="9229dd2c8e7cd7fb" providerId="LiveId" clId="{8F30E5B6-8027-480A-8865-A665919C9698}" dt="2019-10-14T16:13:46.946" v="362" actId="478"/>
          <ac:spMkLst>
            <pc:docMk/>
            <pc:sldMk cId="1882011449" sldId="523"/>
            <ac:spMk id="12" creationId="{3A837CD8-BCE7-4A84-B684-08FB7D38FB82}"/>
          </ac:spMkLst>
        </pc:spChg>
      </pc:sldChg>
      <pc:sldChg chg="modSp del modTransition">
        <pc:chgData name="Henk Verelst" userId="9229dd2c8e7cd7fb" providerId="LiveId" clId="{8F30E5B6-8027-480A-8865-A665919C9698}" dt="2019-10-12T20:54:32.989" v="190" actId="47"/>
        <pc:sldMkLst>
          <pc:docMk/>
          <pc:sldMk cId="412926971" sldId="555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412926971" sldId="555"/>
            <ac:spMk id="5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2T20:54:37.570" v="191" actId="47"/>
        <pc:sldMkLst>
          <pc:docMk/>
          <pc:sldMk cId="3933471446" sldId="55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933471446" sldId="556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933471446" sldId="556"/>
            <ac:spMk id="6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3T18:56:26.133" v="310" actId="47"/>
        <pc:sldMkLst>
          <pc:docMk/>
          <pc:sldMk cId="3933471446" sldId="557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933471446" sldId="557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933471446" sldId="557"/>
            <ac:spMk id="6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2T20:44:10.426" v="30" actId="47"/>
        <pc:sldMkLst>
          <pc:docMk/>
          <pc:sldMk cId="1849404089" sldId="564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849404089" sldId="564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3989610300" sldId="565"/>
        </pc:sldMkLst>
        <pc:spChg chg="mod">
          <ac:chgData name="Henk Verelst" userId="9229dd2c8e7cd7fb" providerId="LiveId" clId="{8F30E5B6-8027-480A-8865-A665919C9698}" dt="2019-10-12T20:25:48.121" v="8" actId="27636"/>
          <ac:spMkLst>
            <pc:docMk/>
            <pc:sldMk cId="3989610300" sldId="565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989610300" sldId="565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816" v="27" actId="27636"/>
        <pc:sldMkLst>
          <pc:docMk/>
          <pc:sldMk cId="2700751162" sldId="566"/>
        </pc:sldMkLst>
        <pc:spChg chg="mod">
          <ac:chgData name="Henk Verelst" userId="9229dd2c8e7cd7fb" providerId="LiveId" clId="{8F30E5B6-8027-480A-8865-A665919C9698}" dt="2019-10-12T20:27:12.816" v="27" actId="27636"/>
          <ac:spMkLst>
            <pc:docMk/>
            <pc:sldMk cId="2700751162" sldId="566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700751162" sldId="566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02:26.675" v="311" actId="1076"/>
        <pc:sldMkLst>
          <pc:docMk/>
          <pc:sldMk cId="4099871258" sldId="567"/>
        </pc:sldMkLst>
        <pc:spChg chg="mod">
          <ac:chgData name="Henk Verelst" userId="9229dd2c8e7cd7fb" providerId="LiveId" clId="{8F30E5B6-8027-480A-8865-A665919C9698}" dt="2019-10-13T19:02:26.675" v="311" actId="1076"/>
          <ac:spMkLst>
            <pc:docMk/>
            <pc:sldMk cId="4099871258" sldId="567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7:12.831" v="28" actId="27636"/>
          <ac:spMkLst>
            <pc:docMk/>
            <pc:sldMk cId="4099871258" sldId="567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099871258" sldId="567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20:04.175" v="326" actId="20577"/>
        <pc:sldMkLst>
          <pc:docMk/>
          <pc:sldMk cId="279785323" sldId="568"/>
        </pc:sldMkLst>
        <pc:spChg chg="mod">
          <ac:chgData name="Henk Verelst" userId="9229dd2c8e7cd7fb" providerId="LiveId" clId="{8F30E5B6-8027-480A-8865-A665919C9698}" dt="2019-10-13T19:05:05.100" v="312" actId="1076"/>
          <ac:spMkLst>
            <pc:docMk/>
            <pc:sldMk cId="279785323" sldId="568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79785323" sldId="568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3T19:05:08.884" v="313" actId="1076"/>
          <ac:spMkLst>
            <pc:docMk/>
            <pc:sldMk cId="279785323" sldId="568"/>
            <ac:spMk id="11" creationId="{00000000-0000-0000-0000-000000000000}"/>
          </ac:spMkLst>
        </pc:spChg>
        <pc:spChg chg="mod">
          <ac:chgData name="Henk Verelst" userId="9229dd2c8e7cd7fb" providerId="LiveId" clId="{8F30E5B6-8027-480A-8865-A665919C9698}" dt="2019-10-13T19:20:04.175" v="326" actId="20577"/>
          <ac:spMkLst>
            <pc:docMk/>
            <pc:sldMk cId="279785323" sldId="568"/>
            <ac:spMk id="13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3T19:20:53.470" v="340" actId="1076"/>
        <pc:sldMkLst>
          <pc:docMk/>
          <pc:sldMk cId="296404807" sldId="569"/>
        </pc:sldMkLst>
        <pc:spChg chg="mod">
          <ac:chgData name="Henk Verelst" userId="9229dd2c8e7cd7fb" providerId="LiveId" clId="{8F30E5B6-8027-480A-8865-A665919C9698}" dt="2019-10-13T19:20:49.036" v="339" actId="1076"/>
          <ac:spMkLst>
            <pc:docMk/>
            <pc:sldMk cId="296404807" sldId="569"/>
            <ac:spMk id="2" creationId="{00000000-0000-0000-0000-000000000000}"/>
          </ac:spMkLst>
        </pc:spChg>
        <pc:spChg chg="add del mod">
          <ac:chgData name="Henk Verelst" userId="9229dd2c8e7cd7fb" providerId="LiveId" clId="{8F30E5B6-8027-480A-8865-A665919C9698}" dt="2019-10-13T19:20:15.661" v="328" actId="478"/>
          <ac:spMkLst>
            <pc:docMk/>
            <pc:sldMk cId="296404807" sldId="569"/>
            <ac:spMk id="3" creationId="{7D864B56-81D0-4A4D-AB1F-5E8ED9D86522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96404807" sldId="569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3T19:20:43.701" v="338" actId="1076"/>
          <ac:spMkLst>
            <pc:docMk/>
            <pc:sldMk cId="296404807" sldId="569"/>
            <ac:spMk id="8" creationId="{00000000-0000-0000-0000-000000000000}"/>
          </ac:spMkLst>
        </pc:spChg>
        <pc:spChg chg="mod">
          <ac:chgData name="Henk Verelst" userId="9229dd2c8e7cd7fb" providerId="LiveId" clId="{8F30E5B6-8027-480A-8865-A665919C9698}" dt="2019-10-13T19:20:53.470" v="340" actId="1076"/>
          <ac:spMkLst>
            <pc:docMk/>
            <pc:sldMk cId="296404807" sldId="569"/>
            <ac:spMk id="11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3200051782" sldId="57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200051782" sldId="570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23:39.596" v="351" actId="1076"/>
        <pc:sldMkLst>
          <pc:docMk/>
          <pc:sldMk cId="1977406080" sldId="571"/>
        </pc:sldMkLst>
        <pc:spChg chg="mod">
          <ac:chgData name="Henk Verelst" userId="9229dd2c8e7cd7fb" providerId="LiveId" clId="{8F30E5B6-8027-480A-8865-A665919C9698}" dt="2019-10-13T19:23:39.596" v="351" actId="1076"/>
          <ac:spMkLst>
            <pc:docMk/>
            <pc:sldMk cId="1977406080" sldId="571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977406080" sldId="571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677033338" sldId="573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677033338" sldId="573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24:04.071" v="352" actId="1076"/>
        <pc:sldMkLst>
          <pc:docMk/>
          <pc:sldMk cId="2449796036" sldId="574"/>
        </pc:sldMkLst>
        <pc:spChg chg="mod">
          <ac:chgData name="Henk Verelst" userId="9229dd2c8e7cd7fb" providerId="LiveId" clId="{8F30E5B6-8027-480A-8865-A665919C9698}" dt="2019-10-13T19:24:04.071" v="352" actId="1076"/>
          <ac:spMkLst>
            <pc:docMk/>
            <pc:sldMk cId="2449796036" sldId="574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449796036" sldId="574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475964612" sldId="575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475964612" sldId="575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75964612" sldId="575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75964612" sldId="575"/>
            <ac:spMk id="6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3T19:28:09.672" v="353" actId="2696"/>
        <pc:sldMkLst>
          <pc:docMk/>
          <pc:sldMk cId="2644189824" sldId="57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2644189824" sldId="576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2644189824" sldId="576"/>
            <ac:picMk id="2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3T19:40:47.524" v="359" actId="1076"/>
        <pc:sldMkLst>
          <pc:docMk/>
          <pc:sldMk cId="3638034999" sldId="579"/>
        </pc:sldMkLst>
        <pc:spChg chg="mod">
          <ac:chgData name="Henk Verelst" userId="9229dd2c8e7cd7fb" providerId="LiveId" clId="{8F30E5B6-8027-480A-8865-A665919C9698}" dt="2019-10-13T19:40:47.524" v="359" actId="1076"/>
          <ac:spMkLst>
            <pc:docMk/>
            <pc:sldMk cId="3638034999" sldId="579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638034999" sldId="579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5:14:05.103" v="271" actId="1076"/>
        <pc:sldMkLst>
          <pc:docMk/>
          <pc:sldMk cId="3093785468" sldId="582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093785468" sldId="582"/>
            <ac:spMk id="5" creationId="{00000000-0000-0000-0000-000000000000}"/>
          </ac:spMkLst>
        </pc:spChg>
        <pc:graphicFrameChg chg="mod">
          <ac:chgData name="Henk Verelst" userId="9229dd2c8e7cd7fb" providerId="LiveId" clId="{8F30E5B6-8027-480A-8865-A665919C9698}" dt="2019-10-13T15:14:05.103" v="271" actId="1076"/>
          <ac:graphicFrameMkLst>
            <pc:docMk/>
            <pc:sldMk cId="3093785468" sldId="582"/>
            <ac:graphicFrameMk id="6" creationId="{00000000-0000-0000-0000-000000000000}"/>
          </ac:graphicFrameMkLst>
        </pc:graphicFrame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917149367" sldId="583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917149367" sldId="583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917149367" sldId="583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917149367" sldId="583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8:55:19.007" v="293" actId="20577"/>
        <pc:sldMkLst>
          <pc:docMk/>
          <pc:sldMk cId="2989271578" sldId="584"/>
        </pc:sldMkLst>
        <pc:spChg chg="mod">
          <ac:chgData name="Henk Verelst" userId="9229dd2c8e7cd7fb" providerId="LiveId" clId="{8F30E5B6-8027-480A-8865-A665919C9698}" dt="2019-10-13T18:55:12.850" v="288" actId="20577"/>
          <ac:spMkLst>
            <pc:docMk/>
            <pc:sldMk cId="2989271578" sldId="584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989271578" sldId="584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3T18:55:19.007" v="293" actId="20577"/>
          <ac:spMkLst>
            <pc:docMk/>
            <pc:sldMk cId="2989271578" sldId="584"/>
            <ac:spMk id="8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3T18:56:05.511" v="308" actId="20577"/>
        <pc:sldMkLst>
          <pc:docMk/>
          <pc:sldMk cId="823050026" sldId="585"/>
        </pc:sldMkLst>
        <pc:spChg chg="add del mod">
          <ac:chgData name="Henk Verelst" userId="9229dd2c8e7cd7fb" providerId="LiveId" clId="{8F30E5B6-8027-480A-8865-A665919C9698}" dt="2019-10-13T18:55:57.484" v="294" actId="478"/>
          <ac:spMkLst>
            <pc:docMk/>
            <pc:sldMk cId="823050026" sldId="585"/>
            <ac:spMk id="2" creationId="{BFCA9A5F-45DF-4607-9D68-7DC5F6428BF1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823050026" sldId="585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823050026" sldId="585"/>
            <ac:spMk id="7" creationId="{00000000-0000-0000-0000-000000000000}"/>
          </ac:spMkLst>
        </pc:spChg>
        <pc:spChg chg="mod">
          <ac:chgData name="Henk Verelst" userId="9229dd2c8e7cd7fb" providerId="LiveId" clId="{8F30E5B6-8027-480A-8865-A665919C9698}" dt="2019-10-13T18:56:05.511" v="308" actId="20577"/>
          <ac:spMkLst>
            <pc:docMk/>
            <pc:sldMk cId="823050026" sldId="585"/>
            <ac:spMk id="8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3T15:12:22.106" v="264" actId="47"/>
        <pc:sldMkLst>
          <pc:docMk/>
          <pc:sldMk cId="1561111648" sldId="58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561111648" sldId="586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561111648" sldId="586"/>
            <ac:spMk id="6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5:12:43.980" v="266" actId="1076"/>
        <pc:sldMkLst>
          <pc:docMk/>
          <pc:sldMk cId="291712851" sldId="587"/>
        </pc:sldMkLst>
        <pc:spChg chg="mod">
          <ac:chgData name="Henk Verelst" userId="9229dd2c8e7cd7fb" providerId="LiveId" clId="{8F30E5B6-8027-480A-8865-A665919C9698}" dt="2019-10-13T15:12:29.156" v="265" actId="1076"/>
          <ac:spMkLst>
            <pc:docMk/>
            <pc:sldMk cId="291712851" sldId="587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91712851" sldId="587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12:43.980" v="266" actId="1076"/>
          <ac:spMkLst>
            <pc:docMk/>
            <pc:sldMk cId="291712851" sldId="587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5:13:23.382" v="270" actId="20577"/>
        <pc:sldMkLst>
          <pc:docMk/>
          <pc:sldMk cId="4183488769" sldId="588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4183488769" sldId="588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13:23.382" v="270" actId="20577"/>
          <ac:spMkLst>
            <pc:docMk/>
            <pc:sldMk cId="4183488769" sldId="588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183488769" sldId="588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183488769" sldId="588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13:21.312" v="268" actId="1076"/>
          <ac:spMkLst>
            <pc:docMk/>
            <pc:sldMk cId="4183488769" sldId="588"/>
            <ac:spMk id="7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4183488769" sldId="588"/>
            <ac:spMk id="8" creationId="{00000000-0000-0000-0000-000000000000}"/>
          </ac:spMkLst>
        </pc:spChg>
        <pc:cxnChg chg="mod">
          <ac:chgData name="Henk Verelst" userId="9229dd2c8e7cd7fb" providerId="LiveId" clId="{8F30E5B6-8027-480A-8865-A665919C9698}" dt="2019-10-12T20:26:47.383" v="13"/>
          <ac:cxnSpMkLst>
            <pc:docMk/>
            <pc:sldMk cId="4183488769" sldId="588"/>
            <ac:cxnSpMk id="11" creationId="{00000000-0000-0000-0000-000000000000}"/>
          </ac:cxnSpMkLst>
        </pc:cxnChg>
        <pc:cxnChg chg="mod">
          <ac:chgData name="Henk Verelst" userId="9229dd2c8e7cd7fb" providerId="LiveId" clId="{8F30E5B6-8027-480A-8865-A665919C9698}" dt="2019-10-12T20:26:47.383" v="13"/>
          <ac:cxnSpMkLst>
            <pc:docMk/>
            <pc:sldMk cId="4183488769" sldId="588"/>
            <ac:cxnSpMk id="15" creationId="{00000000-0000-0000-0000-000000000000}"/>
          </ac:cxnSpMkLst>
        </pc:cxnChg>
      </pc:sldChg>
      <pc:sldChg chg="modSp modTransition">
        <pc:chgData name="Henk Verelst" userId="9229dd2c8e7cd7fb" providerId="LiveId" clId="{8F30E5B6-8027-480A-8865-A665919C9698}" dt="2019-10-12T21:53:40.393" v="227" actId="1076"/>
        <pc:sldMkLst>
          <pc:docMk/>
          <pc:sldMk cId="2273396097" sldId="59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2273396097" sldId="590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1:53:40.393" v="227" actId="1076"/>
          <ac:spMkLst>
            <pc:docMk/>
            <pc:sldMk cId="2273396097" sldId="590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2T21:53:36.528" v="226" actId="1076"/>
          <ac:spMkLst>
            <pc:docMk/>
            <pc:sldMk cId="2273396097" sldId="590"/>
            <ac:spMk id="7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2T21:51:20.352" v="225" actId="47"/>
        <pc:sldMkLst>
          <pc:docMk/>
          <pc:sldMk cId="3769030460" sldId="591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769030460" sldId="591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769030460" sldId="591"/>
            <ac:spMk id="6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624408168" sldId="592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624408168" sldId="592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624408168" sldId="592"/>
            <ac:spMk id="5" creationId="{00000000-0000-0000-0000-000000000000}"/>
          </ac:spMkLst>
        </pc:spChg>
        <pc:graphicFrameChg chg="mod">
          <ac:chgData name="Henk Verelst" userId="9229dd2c8e7cd7fb" providerId="LiveId" clId="{8F30E5B6-8027-480A-8865-A665919C9698}" dt="2019-10-12T20:26:47.383" v="13"/>
          <ac:graphicFrameMkLst>
            <pc:docMk/>
            <pc:sldMk cId="624408168" sldId="592"/>
            <ac:graphicFrameMk id="6" creationId="{00000000-0000-0000-0000-000000000000}"/>
          </ac:graphicFrameMkLst>
        </pc:graphicFrameChg>
        <pc:cxnChg chg="mod">
          <ac:chgData name="Henk Verelst" userId="9229dd2c8e7cd7fb" providerId="LiveId" clId="{8F30E5B6-8027-480A-8865-A665919C9698}" dt="2019-10-12T20:26:47.383" v="13"/>
          <ac:cxnSpMkLst>
            <pc:docMk/>
            <pc:sldMk cId="624408168" sldId="592"/>
            <ac:cxnSpMk id="8" creationId="{00000000-0000-0000-0000-000000000000}"/>
          </ac:cxnSpMkLst>
        </pc:cxn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1843911373" sldId="593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843911373" sldId="593"/>
            <ac:spMk id="5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2T21:48:46.800" v="217" actId="1076"/>
        <pc:sldMkLst>
          <pc:docMk/>
          <pc:sldMk cId="3585126211" sldId="594"/>
        </pc:sldMkLst>
        <pc:spChg chg="mod">
          <ac:chgData name="Henk Verelst" userId="9229dd2c8e7cd7fb" providerId="LiveId" clId="{8F30E5B6-8027-480A-8865-A665919C9698}" dt="2019-10-12T21:48:40.972" v="215" actId="1076"/>
          <ac:spMkLst>
            <pc:docMk/>
            <pc:sldMk cId="3585126211" sldId="594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585126211" sldId="594"/>
            <ac:spMk id="5" creationId="{00000000-0000-0000-0000-000000000000}"/>
          </ac:spMkLst>
        </pc:spChg>
        <pc:picChg chg="add del mod modCrop">
          <ac:chgData name="Henk Verelst" userId="9229dd2c8e7cd7fb" providerId="LiveId" clId="{8F30E5B6-8027-480A-8865-A665919C9698}" dt="2019-10-12T21:48:46.800" v="217" actId="1076"/>
          <ac:picMkLst>
            <pc:docMk/>
            <pc:sldMk cId="3585126211" sldId="594"/>
            <ac:picMk id="6" creationId="{5375DBD4-4334-4A58-9FA4-F1DFA14EBF1D}"/>
          </ac:picMkLst>
        </pc:picChg>
        <pc:picChg chg="add del mod">
          <ac:chgData name="Henk Verelst" userId="9229dd2c8e7cd7fb" providerId="LiveId" clId="{8F30E5B6-8027-480A-8865-A665919C9698}" dt="2019-10-12T21:48:34.806" v="211" actId="478"/>
          <ac:picMkLst>
            <pc:docMk/>
            <pc:sldMk cId="3585126211" sldId="594"/>
            <ac:picMk id="7" creationId="{00000000-0000-0000-0000-000000000000}"/>
          </ac:picMkLst>
        </pc:picChg>
      </pc:sldChg>
      <pc:sldChg chg="addSp delSp modSp modTransition">
        <pc:chgData name="Henk Verelst" userId="9229dd2c8e7cd7fb" providerId="LiveId" clId="{8F30E5B6-8027-480A-8865-A665919C9698}" dt="2019-10-12T21:46:37.268" v="202" actId="1076"/>
        <pc:sldMkLst>
          <pc:docMk/>
          <pc:sldMk cId="915952920" sldId="595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915952920" sldId="595"/>
            <ac:spMk id="5" creationId="{00000000-0000-0000-0000-000000000000}"/>
          </ac:spMkLst>
        </pc:spChg>
        <pc:picChg chg="del mod">
          <ac:chgData name="Henk Verelst" userId="9229dd2c8e7cd7fb" providerId="LiveId" clId="{8F30E5B6-8027-480A-8865-A665919C9698}" dt="2019-10-12T21:46:10.641" v="196" actId="478"/>
          <ac:picMkLst>
            <pc:docMk/>
            <pc:sldMk cId="915952920" sldId="595"/>
            <ac:picMk id="2" creationId="{00000000-0000-0000-0000-000000000000}"/>
          </ac:picMkLst>
        </pc:picChg>
        <pc:picChg chg="add mod modCrop">
          <ac:chgData name="Henk Verelst" userId="9229dd2c8e7cd7fb" providerId="LiveId" clId="{8F30E5B6-8027-480A-8865-A665919C9698}" dt="2019-10-12T21:46:37.268" v="202" actId="1076"/>
          <ac:picMkLst>
            <pc:docMk/>
            <pc:sldMk cId="915952920" sldId="595"/>
            <ac:picMk id="6" creationId="{F28A0808-18CF-410A-A5B4-E101C649A828}"/>
          </ac:picMkLst>
        </pc:picChg>
      </pc:sldChg>
      <pc:sldChg chg="modSp del modTransition">
        <pc:chgData name="Henk Verelst" userId="9229dd2c8e7cd7fb" providerId="LiveId" clId="{8F30E5B6-8027-480A-8865-A665919C9698}" dt="2019-10-12T20:47:36.849" v="97" actId="47"/>
        <pc:sldMkLst>
          <pc:docMk/>
          <pc:sldMk cId="746178124" sldId="59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746178124" sldId="596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746178124" sldId="596"/>
            <ac:spMk id="6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1:58:14.946" v="228" actId="1076"/>
        <pc:sldMkLst>
          <pc:docMk/>
          <pc:sldMk cId="4177067490" sldId="597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4177067490" sldId="597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1:58:14.946" v="228" actId="1076"/>
          <ac:spMkLst>
            <pc:docMk/>
            <pc:sldMk cId="4177067490" sldId="597"/>
            <ac:spMk id="6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3T19:28:09.672" v="353" actId="2696"/>
        <pc:sldMkLst>
          <pc:docMk/>
          <pc:sldMk cId="762671995" sldId="598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762671995" sldId="598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762671995" sldId="598"/>
            <ac:picMk id="6" creationId="{00000000-0000-0000-0000-000000000000}"/>
          </ac:picMkLst>
        </pc:picChg>
      </pc:sldChg>
      <pc:sldChg chg="modSp del modTransition">
        <pc:chgData name="Henk Verelst" userId="9229dd2c8e7cd7fb" providerId="LiveId" clId="{8F30E5B6-8027-480A-8865-A665919C9698}" dt="2019-10-13T19:28:09.672" v="353" actId="2696"/>
        <pc:sldMkLst>
          <pc:docMk/>
          <pc:sldMk cId="1518665665" sldId="599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518665665" sldId="599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1518665665" sldId="599"/>
            <ac:picMk id="2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2757460071" sldId="60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2757460071" sldId="600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2757460071" sldId="600"/>
            <ac:picMk id="7" creationId="{00000000-0000-0000-0000-000000000000}"/>
          </ac:picMkLst>
        </pc:pic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2757460071" sldId="600"/>
            <ac:picMk id="8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97444418" sldId="601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97444418" sldId="601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97444418" sldId="601"/>
            <ac:picMk id="2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3T19:28:42.912" v="354" actId="1076"/>
        <pc:sldMkLst>
          <pc:docMk/>
          <pc:sldMk cId="750256395" sldId="602"/>
        </pc:sldMkLst>
        <pc:spChg chg="mod">
          <ac:chgData name="Henk Verelst" userId="9229dd2c8e7cd7fb" providerId="LiveId" clId="{8F30E5B6-8027-480A-8865-A665919C9698}" dt="2019-10-13T19:28:42.912" v="354" actId="1076"/>
          <ac:spMkLst>
            <pc:docMk/>
            <pc:sldMk cId="750256395" sldId="602"/>
            <ac:spMk id="4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40:20.057" v="357" actId="20577"/>
        <pc:sldMkLst>
          <pc:docMk/>
          <pc:sldMk cId="1410549080" sldId="603"/>
        </pc:sldMkLst>
        <pc:spChg chg="mod">
          <ac:chgData name="Henk Verelst" userId="9229dd2c8e7cd7fb" providerId="LiveId" clId="{8F30E5B6-8027-480A-8865-A665919C9698}" dt="2019-10-13T19:40:20.057" v="357" actId="20577"/>
          <ac:spMkLst>
            <pc:docMk/>
            <pc:sldMk cId="1410549080" sldId="603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410549080" sldId="603"/>
            <ac:spMk id="4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1413035091" sldId="604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413035091" sldId="604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413035091" sldId="604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1585337793" sldId="605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585337793" sldId="605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585337793" sldId="605"/>
            <ac:spMk id="5" creationId="{00000000-0000-0000-0000-000000000000}"/>
          </ac:spMkLst>
        </pc:spChg>
        <pc:picChg chg="mod">
          <ac:chgData name="Henk Verelst" userId="9229dd2c8e7cd7fb" providerId="LiveId" clId="{8F30E5B6-8027-480A-8865-A665919C9698}" dt="2019-10-12T20:26:47.383" v="13"/>
          <ac:picMkLst>
            <pc:docMk/>
            <pc:sldMk cId="1585337793" sldId="605"/>
            <ac:picMk id="2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2054709976" sldId="60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2054709976" sldId="606"/>
            <ac:spMk id="4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9:40:38.207" v="358" actId="1076"/>
        <pc:sldMkLst>
          <pc:docMk/>
          <pc:sldMk cId="2602820076" sldId="607"/>
        </pc:sldMkLst>
        <pc:spChg chg="mod">
          <ac:chgData name="Henk Verelst" userId="9229dd2c8e7cd7fb" providerId="LiveId" clId="{8F30E5B6-8027-480A-8865-A665919C9698}" dt="2019-10-13T19:40:38.207" v="358" actId="1076"/>
          <ac:spMkLst>
            <pc:docMk/>
            <pc:sldMk cId="2602820076" sldId="607"/>
            <ac:spMk id="4" creationId="{00000000-0000-0000-0000-000000000000}"/>
          </ac:spMkLst>
        </pc:spChg>
      </pc:sldChg>
      <pc:sldChg chg="addSp delSp modSp modTransition">
        <pc:chgData name="Henk Verelst" userId="9229dd2c8e7cd7fb" providerId="LiveId" clId="{8F30E5B6-8027-480A-8865-A665919C9698}" dt="2019-10-12T21:51:03.748" v="223" actId="1076"/>
        <pc:sldMkLst>
          <pc:docMk/>
          <pc:sldMk cId="1642947709" sldId="608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1642947709" sldId="608"/>
            <ac:spMk id="5" creationId="{00000000-0000-0000-0000-000000000000}"/>
          </ac:spMkLst>
        </pc:spChg>
        <pc:picChg chg="add mod">
          <ac:chgData name="Henk Verelst" userId="9229dd2c8e7cd7fb" providerId="LiveId" clId="{8F30E5B6-8027-480A-8865-A665919C9698}" dt="2019-10-12T21:51:03.748" v="223" actId="1076"/>
          <ac:picMkLst>
            <pc:docMk/>
            <pc:sldMk cId="1642947709" sldId="608"/>
            <ac:picMk id="2" creationId="{1403AA47-9B05-45D5-91F8-748831267F56}"/>
          </ac:picMkLst>
        </pc:picChg>
        <pc:picChg chg="del mod">
          <ac:chgData name="Henk Verelst" userId="9229dd2c8e7cd7fb" providerId="LiveId" clId="{8F30E5B6-8027-480A-8865-A665919C9698}" dt="2019-10-12T21:49:54.387" v="219" actId="478"/>
          <ac:picMkLst>
            <pc:docMk/>
            <pc:sldMk cId="1642947709" sldId="608"/>
            <ac:picMk id="6" creationId="{00000000-0000-0000-0000-000000000000}"/>
          </ac:picMkLst>
        </pc:picChg>
      </pc:sldChg>
      <pc:sldChg chg="modSp modTransition">
        <pc:chgData name="Henk Verelst" userId="9229dd2c8e7cd7fb" providerId="LiveId" clId="{8F30E5B6-8027-480A-8865-A665919C9698}" dt="2019-10-13T19:41:01.105" v="360" actId="1076"/>
        <pc:sldMkLst>
          <pc:docMk/>
          <pc:sldMk cId="1864008601" sldId="609"/>
        </pc:sldMkLst>
        <pc:spChg chg="mod">
          <ac:chgData name="Henk Verelst" userId="9229dd2c8e7cd7fb" providerId="LiveId" clId="{8F30E5B6-8027-480A-8865-A665919C9698}" dt="2019-10-13T19:41:01.105" v="360" actId="1076"/>
          <ac:spMkLst>
            <pc:docMk/>
            <pc:sldMk cId="1864008601" sldId="609"/>
            <ac:spMk id="4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4146682507" sldId="610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4146682507" sldId="610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2326528612" sldId="611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2326528612" sldId="611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2:04:06.840" v="242" actId="1076"/>
        <pc:sldMkLst>
          <pc:docMk/>
          <pc:sldMk cId="1314533856" sldId="612"/>
        </pc:sldMkLst>
        <pc:spChg chg="mod">
          <ac:chgData name="Henk Verelst" userId="9229dd2c8e7cd7fb" providerId="LiveId" clId="{8F30E5B6-8027-480A-8865-A665919C9698}" dt="2019-10-12T20:25:48.053" v="5" actId="27636"/>
          <ac:spMkLst>
            <pc:docMk/>
            <pc:sldMk cId="1314533856" sldId="612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314533856" sldId="612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2:04:00.791" v="241" actId="1076"/>
          <ac:spMkLst>
            <pc:docMk/>
            <pc:sldMk cId="1314533856" sldId="612"/>
            <ac:spMk id="8" creationId="{00000000-0000-0000-0000-000000000000}"/>
          </ac:spMkLst>
        </pc:spChg>
        <pc:spChg chg="mod">
          <ac:chgData name="Henk Verelst" userId="9229dd2c8e7cd7fb" providerId="LiveId" clId="{8F30E5B6-8027-480A-8865-A665919C9698}" dt="2019-10-12T22:03:21.162" v="237" actId="14100"/>
          <ac:spMkLst>
            <pc:docMk/>
            <pc:sldMk cId="1314533856" sldId="612"/>
            <ac:spMk id="1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2:04:06.840" v="242" actId="1076"/>
          <ac:spMkLst>
            <pc:docMk/>
            <pc:sldMk cId="1314533856" sldId="612"/>
            <ac:spMk id="17" creationId="{00000000-0000-0000-0000-000000000000}"/>
          </ac:spMkLst>
        </pc:spChg>
        <pc:cxnChg chg="mod">
          <ac:chgData name="Henk Verelst" userId="9229dd2c8e7cd7fb" providerId="LiveId" clId="{8F30E5B6-8027-480A-8865-A665919C9698}" dt="2019-10-12T22:03:55.553" v="240" actId="14100"/>
          <ac:cxnSpMkLst>
            <pc:docMk/>
            <pc:sldMk cId="1314533856" sldId="612"/>
            <ac:cxnSpMk id="6" creationId="{00000000-0000-0000-0000-000000000000}"/>
          </ac:cxnSpMkLst>
        </pc:cxnChg>
        <pc:cxnChg chg="mod">
          <ac:chgData name="Henk Verelst" userId="9229dd2c8e7cd7fb" providerId="LiveId" clId="{8F30E5B6-8027-480A-8865-A665919C9698}" dt="2019-10-12T22:03:16.419" v="236" actId="14100"/>
          <ac:cxnSpMkLst>
            <pc:docMk/>
            <pc:sldMk cId="1314533856" sldId="612"/>
            <ac:cxnSpMk id="9" creationId="{00000000-0000-0000-0000-000000000000}"/>
          </ac:cxnSpMkLst>
        </pc:cxnChg>
        <pc:cxnChg chg="mod">
          <ac:chgData name="Henk Verelst" userId="9229dd2c8e7cd7fb" providerId="LiveId" clId="{8F30E5B6-8027-480A-8865-A665919C9698}" dt="2019-10-12T22:03:49.382" v="238" actId="1076"/>
          <ac:cxnSpMkLst>
            <pc:docMk/>
            <pc:sldMk cId="1314533856" sldId="612"/>
            <ac:cxnSpMk id="10" creationId="{00000000-0000-0000-0000-000000000000}"/>
          </ac:cxnSpMkLst>
        </pc:cxnChg>
      </pc:sldChg>
      <pc:sldChg chg="addSp modSp modTransition">
        <pc:chgData name="Henk Verelst" userId="9229dd2c8e7cd7fb" providerId="LiveId" clId="{8F30E5B6-8027-480A-8865-A665919C9698}" dt="2019-10-12T20:27:12.699" v="25"/>
        <pc:sldMkLst>
          <pc:docMk/>
          <pc:sldMk cId="1423839009" sldId="613"/>
        </pc:sldMkLst>
        <pc:spChg chg="add mod">
          <ac:chgData name="Henk Verelst" userId="9229dd2c8e7cd7fb" providerId="LiveId" clId="{8F30E5B6-8027-480A-8865-A665919C9698}" dt="2019-10-12T20:27:12.699" v="25"/>
          <ac:spMkLst>
            <pc:docMk/>
            <pc:sldMk cId="1423839009" sldId="613"/>
            <ac:spMk id="2" creationId="{88FB9349-8BE7-4AFC-8F7F-890ECE5E3877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423839009" sldId="613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423839009" sldId="613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423839009" sldId="613"/>
            <ac:spMk id="8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3412416232" sldId="614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412416232" sldId="614"/>
            <ac:spMk id="5" creationId="{00000000-0000-0000-0000-000000000000}"/>
          </ac:spMkLst>
        </pc:spChg>
      </pc:sldChg>
      <pc:sldChg chg="addSp modSp modTransition">
        <pc:chgData name="Henk Verelst" userId="9229dd2c8e7cd7fb" providerId="LiveId" clId="{8F30E5B6-8027-480A-8865-A665919C9698}" dt="2019-10-13T15:09:30.235" v="252" actId="20577"/>
        <pc:sldMkLst>
          <pc:docMk/>
          <pc:sldMk cId="1381608907" sldId="615"/>
        </pc:sldMkLst>
        <pc:spChg chg="mod">
          <ac:chgData name="Henk Verelst" userId="9229dd2c8e7cd7fb" providerId="LiveId" clId="{8F30E5B6-8027-480A-8865-A665919C9698}" dt="2019-10-13T15:09:30.235" v="252" actId="20577"/>
          <ac:spMkLst>
            <pc:docMk/>
            <pc:sldMk cId="1381608907" sldId="615"/>
            <ac:spMk id="2" creationId="{00000000-0000-0000-0000-000000000000}"/>
          </ac:spMkLst>
        </pc:spChg>
        <pc:spChg chg="add mod">
          <ac:chgData name="Henk Verelst" userId="9229dd2c8e7cd7fb" providerId="LiveId" clId="{8F30E5B6-8027-480A-8865-A665919C9698}" dt="2019-10-12T20:27:12.699" v="25"/>
          <ac:spMkLst>
            <pc:docMk/>
            <pc:sldMk cId="1381608907" sldId="615"/>
            <ac:spMk id="3" creationId="{93119A7D-B7C6-4E06-99A8-82ADBEDC6215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381608907" sldId="615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1381608907" sldId="615"/>
            <ac:spMk id="6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5:09:58.650" v="260" actId="1076"/>
        <pc:sldMkLst>
          <pc:docMk/>
          <pc:sldMk cId="3704753902" sldId="616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3704753902" sldId="616"/>
            <ac:spMk id="5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09:58.650" v="260" actId="1076"/>
          <ac:spMkLst>
            <pc:docMk/>
            <pc:sldMk cId="3704753902" sldId="616"/>
            <ac:spMk id="6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09:53.729" v="259" actId="1076"/>
          <ac:spMkLst>
            <pc:docMk/>
            <pc:sldMk cId="3704753902" sldId="616"/>
            <ac:spMk id="7" creationId="{00000000-0000-0000-0000-000000000000}"/>
          </ac:spMkLst>
        </pc:spChg>
        <pc:spChg chg="mod">
          <ac:chgData name="Henk Verelst" userId="9229dd2c8e7cd7fb" providerId="LiveId" clId="{8F30E5B6-8027-480A-8865-A665919C9698}" dt="2019-10-13T15:09:44.458" v="258" actId="20577"/>
          <ac:spMkLst>
            <pc:docMk/>
            <pc:sldMk cId="3704753902" sldId="616"/>
            <ac:spMk id="8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3T15:10:04.984" v="261" actId="1076"/>
        <pc:sldMkLst>
          <pc:docMk/>
          <pc:sldMk cId="3478570986" sldId="617"/>
        </pc:sldMkLst>
        <pc:spChg chg="mod">
          <ac:chgData name="Henk Verelst" userId="9229dd2c8e7cd7fb" providerId="LiveId" clId="{8F30E5B6-8027-480A-8865-A665919C9698}" dt="2019-10-13T15:10:04.984" v="261" actId="1076"/>
          <ac:spMkLst>
            <pc:docMk/>
            <pc:sldMk cId="3478570986" sldId="617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478570986" sldId="617"/>
            <ac:spMk id="5" creationId="{00000000-0000-0000-0000-000000000000}"/>
          </ac:spMkLst>
        </pc:spChg>
      </pc:sldChg>
      <pc:sldChg chg="modSp del modTransition">
        <pc:chgData name="Henk Verelst" userId="9229dd2c8e7cd7fb" providerId="LiveId" clId="{8F30E5B6-8027-480A-8865-A665919C9698}" dt="2019-10-13T15:12:03.620" v="262" actId="47"/>
        <pc:sldMkLst>
          <pc:docMk/>
          <pc:sldMk cId="566851021" sldId="618"/>
        </pc:sldMkLst>
        <pc:spChg chg="mod">
          <ac:chgData name="Henk Verelst" userId="9229dd2c8e7cd7fb" providerId="LiveId" clId="{8F30E5B6-8027-480A-8865-A665919C9698}" dt="2019-10-12T20:26:47.383" v="13"/>
          <ac:spMkLst>
            <pc:docMk/>
            <pc:sldMk cId="566851021" sldId="618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0:27:12.699" v="25"/>
        <pc:sldMkLst>
          <pc:docMk/>
          <pc:sldMk cId="1879370235" sldId="619"/>
        </pc:sldMkLst>
        <pc:picChg chg="mod">
          <ac:chgData name="Henk Verelst" userId="9229dd2c8e7cd7fb" providerId="LiveId" clId="{8F30E5B6-8027-480A-8865-A665919C9698}" dt="2019-10-12T20:26:47.383" v="13"/>
          <ac:picMkLst>
            <pc:docMk/>
            <pc:sldMk cId="1879370235" sldId="619"/>
            <ac:picMk id="6" creationId="{0C7D9981-018B-4D94-8143-198237586DAE}"/>
          </ac:picMkLst>
        </pc:picChg>
      </pc:sldChg>
      <pc:sldChg chg="modSp modTransition">
        <pc:chgData name="Henk Verelst" userId="9229dd2c8e7cd7fb" providerId="LiveId" clId="{8F30E5B6-8027-480A-8865-A665919C9698}" dt="2019-10-12T21:59:05.419" v="231" actId="27636"/>
        <pc:sldMkLst>
          <pc:docMk/>
          <pc:sldMk cId="3012682752" sldId="620"/>
        </pc:sldMkLst>
        <pc:spChg chg="mod">
          <ac:chgData name="Henk Verelst" userId="9229dd2c8e7cd7fb" providerId="LiveId" clId="{8F30E5B6-8027-480A-8865-A665919C9698}" dt="2019-10-12T21:59:05.419" v="231" actId="27636"/>
          <ac:spMkLst>
            <pc:docMk/>
            <pc:sldMk cId="3012682752" sldId="620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3012682752" sldId="620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8F30E5B6-8027-480A-8865-A665919C9698}" dt="2019-10-12T21:59:59.514" v="233" actId="255"/>
        <pc:sldMkLst>
          <pc:docMk/>
          <pc:sldMk cId="2166319602" sldId="621"/>
        </pc:sldMkLst>
        <pc:spChg chg="mod">
          <ac:chgData name="Henk Verelst" userId="9229dd2c8e7cd7fb" providerId="LiveId" clId="{8F30E5B6-8027-480A-8865-A665919C9698}" dt="2019-10-12T21:59:59.514" v="233" actId="255"/>
          <ac:spMkLst>
            <pc:docMk/>
            <pc:sldMk cId="2166319602" sldId="621"/>
            <ac:spMk id="3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k cId="2166319602" sldId="621"/>
            <ac:spMk id="5" creationId="{00000000-0000-0000-0000-000000000000}"/>
          </ac:spMkLst>
        </pc:spChg>
      </pc:sldChg>
      <pc:sldChg chg="delSp add">
        <pc:chgData name="Henk Verelst" userId="9229dd2c8e7cd7fb" providerId="LiveId" clId="{8F30E5B6-8027-480A-8865-A665919C9698}" dt="2019-10-14T16:13:51.984" v="363" actId="478"/>
        <pc:sldMkLst>
          <pc:docMk/>
          <pc:sldMk cId="2386435736" sldId="622"/>
        </pc:sldMkLst>
        <pc:spChg chg="del">
          <ac:chgData name="Henk Verelst" userId="9229dd2c8e7cd7fb" providerId="LiveId" clId="{8F30E5B6-8027-480A-8865-A665919C9698}" dt="2019-10-14T16:13:51.984" v="363" actId="478"/>
          <ac:spMkLst>
            <pc:docMk/>
            <pc:sldMk cId="2386435736" sldId="622"/>
            <ac:spMk id="12" creationId="{3A837CD8-BCE7-4A84-B684-08FB7D38FB82}"/>
          </ac:spMkLst>
        </pc:spChg>
      </pc:sldChg>
      <pc:sldChg chg="delSp add">
        <pc:chgData name="Henk Verelst" userId="9229dd2c8e7cd7fb" providerId="LiveId" clId="{8F30E5B6-8027-480A-8865-A665919C9698}" dt="2019-10-14T16:13:56.656" v="364" actId="478"/>
        <pc:sldMkLst>
          <pc:docMk/>
          <pc:sldMk cId="1148025278" sldId="623"/>
        </pc:sldMkLst>
        <pc:spChg chg="del">
          <ac:chgData name="Henk Verelst" userId="9229dd2c8e7cd7fb" providerId="LiveId" clId="{8F30E5B6-8027-480A-8865-A665919C9698}" dt="2019-10-14T16:13:56.656" v="364" actId="478"/>
          <ac:spMkLst>
            <pc:docMk/>
            <pc:sldMk cId="1148025278" sldId="623"/>
            <ac:spMk id="12" creationId="{3A837CD8-BCE7-4A84-B684-08FB7D38FB82}"/>
          </ac:spMkLst>
        </pc:spChg>
      </pc:sldChg>
      <pc:sldChg chg="delSp add">
        <pc:chgData name="Henk Verelst" userId="9229dd2c8e7cd7fb" providerId="LiveId" clId="{8F30E5B6-8027-480A-8865-A665919C9698}" dt="2019-10-14T16:14:02.263" v="365" actId="478"/>
        <pc:sldMkLst>
          <pc:docMk/>
          <pc:sldMk cId="1563371366" sldId="624"/>
        </pc:sldMkLst>
        <pc:spChg chg="del">
          <ac:chgData name="Henk Verelst" userId="9229dd2c8e7cd7fb" providerId="LiveId" clId="{8F30E5B6-8027-480A-8865-A665919C9698}" dt="2019-10-14T16:14:02.263" v="365" actId="478"/>
          <ac:spMkLst>
            <pc:docMk/>
            <pc:sldMk cId="1563371366" sldId="624"/>
            <ac:spMk id="12" creationId="{3A837CD8-BCE7-4A84-B684-08FB7D38FB82}"/>
          </ac:spMkLst>
        </pc:spChg>
      </pc:sldChg>
      <pc:sldChg chg="delSp add">
        <pc:chgData name="Henk Verelst" userId="9229dd2c8e7cd7fb" providerId="LiveId" clId="{8F30E5B6-8027-480A-8865-A665919C9698}" dt="2019-10-14T16:14:07.204" v="366" actId="478"/>
        <pc:sldMkLst>
          <pc:docMk/>
          <pc:sldMk cId="3607199135" sldId="625"/>
        </pc:sldMkLst>
        <pc:spChg chg="del">
          <ac:chgData name="Henk Verelst" userId="9229dd2c8e7cd7fb" providerId="LiveId" clId="{8F30E5B6-8027-480A-8865-A665919C9698}" dt="2019-10-14T16:14:07.204" v="366" actId="478"/>
          <ac:spMkLst>
            <pc:docMk/>
            <pc:sldMk cId="3607199135" sldId="625"/>
            <ac:spMk id="12" creationId="{3A837CD8-BCE7-4A84-B684-08FB7D38FB82}"/>
          </ac:spMkLst>
        </pc:spChg>
      </pc:sldChg>
      <pc:sldMasterChg chg="modSp modTransition modSldLayout">
        <pc:chgData name="Henk Verelst" userId="9229dd2c8e7cd7fb" providerId="LiveId" clId="{8F30E5B6-8027-480A-8865-A665919C9698}" dt="2019-10-12T20:26:47.383" v="13"/>
        <pc:sldMasterMkLst>
          <pc:docMk/>
          <pc:sldMasterMk cId="832793590" sldId="2147483663"/>
        </pc:sldMasterMkLst>
        <pc:spChg chg="mod">
          <ac:chgData name="Henk Verelst" userId="9229dd2c8e7cd7fb" providerId="LiveId" clId="{8F30E5B6-8027-480A-8865-A665919C9698}" dt="2019-10-12T20:26:47.383" v="13"/>
          <ac:spMkLst>
            <pc:docMk/>
            <pc:sldMasterMk cId="832793590" sldId="2147483663"/>
            <ac:spMk id="2" creationId="{00000000-0000-0000-0000-000000000000}"/>
          </ac:spMkLst>
        </pc:spChg>
        <pc:spChg chg="mod">
          <ac:chgData name="Henk Verelst" userId="9229dd2c8e7cd7fb" providerId="LiveId" clId="{8F30E5B6-8027-480A-8865-A665919C9698}" dt="2019-10-12T20:26:47.383" v="13"/>
          <ac:spMkLst>
            <pc:docMk/>
            <pc:sldMasterMk cId="832793590" sldId="2147483663"/>
            <ac:spMk id="3" creationId="{00000000-0000-0000-0000-000000000000}"/>
          </ac:spMkLst>
        </pc:sp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3009856308" sldId="2147483664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3009856308" sldId="2147483664"/>
              <ac:spMk id="2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3009856308" sldId="2147483664"/>
              <ac:picMk id="4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2942079641" sldId="2147483665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2942079641" sldId="2147483665"/>
              <ac:spMk id="2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2942079641" sldId="2147483665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2532829173" sldId="2147483666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2532829173" sldId="2147483666"/>
              <ac:spMk id="4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2532829173" sldId="2147483666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607287259" sldId="2147483667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607287259" sldId="2147483667"/>
              <ac:spMk id="6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607287259" sldId="2147483667"/>
              <ac:spMk id="7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607287259" sldId="2147483667"/>
              <ac:picMk id="2" creationId="{00000000-0000-0000-0000-000000000000}"/>
            </ac:picMkLst>
          </pc:pic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607287259" sldId="2147483667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643368959" sldId="2147483668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643368959" sldId="2147483668"/>
              <ac:spMk id="2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643368959" sldId="2147483668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643368959" sldId="2147483668"/>
              <ac:spMk id="5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643368959" sldId="2147483668"/>
              <ac:picMk id="4" creationId="{00000000-0000-0000-0000-000000000000}"/>
            </ac:picMkLst>
          </pc:pic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643368959" sldId="2147483668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262960896" sldId="2147483669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262960896" sldId="2147483669"/>
              <ac:spMk id="2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262960896" sldId="2147483669"/>
              <ac:spMk id="3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262960896" sldId="2147483669"/>
              <ac:picMk id="9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966256176" sldId="2147483670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966256176" sldId="2147483670"/>
              <ac:spMk id="2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966256176" sldId="2147483670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966256176" sldId="2147483670"/>
              <ac:spMk id="4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966256176" sldId="2147483670"/>
              <ac:picMk id="6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303146303" sldId="2147483671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303146303" sldId="2147483671"/>
              <ac:spMk id="2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303146303" sldId="2147483671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303146303" sldId="2147483671"/>
              <ac:spMk id="4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303146303" sldId="2147483671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771096097" sldId="2147483672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771096097" sldId="2147483672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771096097" sldId="2147483672"/>
              <ac:spMk id="4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771096097" sldId="2147483672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044127954" sldId="2147483673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044127954" sldId="2147483673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044127954" sldId="2147483673"/>
              <ac:spMk id="4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044127954" sldId="2147483673"/>
              <ac:spMk id="7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044127954" sldId="2147483673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772984425" sldId="2147483674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772984425" sldId="2147483674"/>
              <ac:spMk id="3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772984425" sldId="2147483674"/>
              <ac:spMk id="4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772984425" sldId="2147483674"/>
              <ac:spMk id="6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772984425" sldId="2147483674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2162443643" sldId="2147483675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2162443643" sldId="2147483675"/>
              <ac:spMk id="5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2162443643" sldId="2147483675"/>
              <ac:picMk id="6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478752423" sldId="2147483676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478752423" sldId="2147483676"/>
              <ac:spMk id="4" creationId="{00000000-0000-0000-0000-000000000000}"/>
            </ac:spMkLst>
          </pc:spChg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478752423" sldId="2147483676"/>
              <ac:spMk id="5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478752423" sldId="2147483676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478855158" sldId="2147483677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478855158" sldId="2147483677"/>
              <ac:spMk id="3" creationId="{3180EA7F-5CEC-4ECF-98F8-0B9904C0528B}"/>
            </ac:spMkLst>
          </pc:spChg>
        </pc:sldLayoutChg>
        <pc:sldLayoutChg chg="modSp modTransition">
          <pc:chgData name="Henk Verelst" userId="9229dd2c8e7cd7fb" providerId="LiveId" clId="{8F30E5B6-8027-480A-8865-A665919C9698}" dt="2019-10-12T20:26:47.383" v="13"/>
          <pc:sldLayoutMkLst>
            <pc:docMk/>
            <pc:sldMasterMk cId="832793590" sldId="2147483663"/>
            <pc:sldLayoutMk cId="1018478646" sldId="2147483678"/>
          </pc:sldLayoutMkLst>
          <pc:spChg chg="mod">
            <ac:chgData name="Henk Verelst" userId="9229dd2c8e7cd7fb" providerId="LiveId" clId="{8F30E5B6-8027-480A-8865-A665919C9698}" dt="2019-10-12T20:26:47.383" v="13"/>
            <ac:spMkLst>
              <pc:docMk/>
              <pc:sldMasterMk cId="832793590" sldId="2147483663"/>
              <pc:sldLayoutMk cId="1018478646" sldId="2147483678"/>
              <ac:spMk id="12" creationId="{00000000-0000-0000-0000-000000000000}"/>
            </ac:spMkLst>
          </pc:sp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018478646" sldId="2147483678"/>
              <ac:picMk id="7" creationId="{00000000-0000-0000-0000-000000000000}"/>
            </ac:picMkLst>
          </pc:pic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018478646" sldId="2147483678"/>
              <ac:picMk id="8" creationId="{00000000-0000-0000-0000-000000000000}"/>
            </ac:picMkLst>
          </pc:picChg>
          <pc:picChg chg="mod">
            <ac:chgData name="Henk Verelst" userId="9229dd2c8e7cd7fb" providerId="LiveId" clId="{8F30E5B6-8027-480A-8865-A665919C9698}" dt="2019-10-12T20:26:47.383" v="13"/>
            <ac:picMkLst>
              <pc:docMk/>
              <pc:sldMasterMk cId="832793590" sldId="2147483663"/>
              <pc:sldLayoutMk cId="1018478646" sldId="2147483678"/>
              <ac:picMk id="9" creationId="{00000000-0000-0000-0000-000000000000}"/>
            </ac:picMkLst>
          </pc:picChg>
        </pc:sldLayoutChg>
      </pc:sldMasterChg>
    </pc:docChg>
  </pc:docChgLst>
  <pc:docChgLst>
    <pc:chgData name="Henk Verelst" userId="9229dd2c8e7cd7fb" providerId="LiveId" clId="{A63E278D-3725-4BA0-A455-DD99C2012948}"/>
    <pc:docChg chg="custSel modSld">
      <pc:chgData name="Henk Verelst" userId="9229dd2c8e7cd7fb" providerId="LiveId" clId="{A63E278D-3725-4BA0-A455-DD99C2012948}" dt="2020-10-04T18:11:13.210" v="8" actId="1076"/>
      <pc:docMkLst>
        <pc:docMk/>
      </pc:docMkLst>
      <pc:sldChg chg="addSp delSp modSp mod delAnim">
        <pc:chgData name="Henk Verelst" userId="9229dd2c8e7cd7fb" providerId="LiveId" clId="{A63E278D-3725-4BA0-A455-DD99C2012948}" dt="2020-10-04T18:11:13.210" v="8" actId="1076"/>
        <pc:sldMkLst>
          <pc:docMk/>
          <pc:sldMk cId="0" sldId="284"/>
        </pc:sldMkLst>
        <pc:spChg chg="del">
          <ac:chgData name="Henk Verelst" userId="9229dd2c8e7cd7fb" providerId="LiveId" clId="{A63E278D-3725-4BA0-A455-DD99C2012948}" dt="2020-10-04T18:11:11.117" v="7" actId="478"/>
          <ac:spMkLst>
            <pc:docMk/>
            <pc:sldMk cId="0" sldId="284"/>
            <ac:spMk id="5" creationId="{CFD198BA-8E64-44FC-9DB8-40B14AA6194F}"/>
          </ac:spMkLst>
        </pc:spChg>
        <pc:picChg chg="add mod">
          <ac:chgData name="Henk Verelst" userId="9229dd2c8e7cd7fb" providerId="LiveId" clId="{A63E278D-3725-4BA0-A455-DD99C2012948}" dt="2020-10-04T18:11:13.210" v="8" actId="1076"/>
          <ac:picMkLst>
            <pc:docMk/>
            <pc:sldMk cId="0" sldId="284"/>
            <ac:picMk id="6" creationId="{403A9EDD-A7D8-4532-B756-D9FE0BC4A50D}"/>
          </ac:picMkLst>
        </pc:picChg>
        <pc:picChg chg="del">
          <ac:chgData name="Henk Verelst" userId="9229dd2c8e7cd7fb" providerId="LiveId" clId="{A63E278D-3725-4BA0-A455-DD99C2012948}" dt="2020-10-04T18:10:45.298" v="5" actId="478"/>
          <ac:picMkLst>
            <pc:docMk/>
            <pc:sldMk cId="0" sldId="284"/>
            <ac:picMk id="4100" creationId="{00000000-0000-0000-0000-000000000000}"/>
          </ac:picMkLst>
        </pc:picChg>
      </pc:sldChg>
      <pc:sldChg chg="modSp mod">
        <pc:chgData name="Henk Verelst" userId="9229dd2c8e7cd7fb" providerId="LiveId" clId="{A63E278D-3725-4BA0-A455-DD99C2012948}" dt="2020-10-04T18:09:32.061" v="0" actId="14861"/>
        <pc:sldMkLst>
          <pc:docMk/>
          <pc:sldMk cId="1882011449" sldId="523"/>
        </pc:sldMkLst>
        <pc:spChg chg="mod">
          <ac:chgData name="Henk Verelst" userId="9229dd2c8e7cd7fb" providerId="LiveId" clId="{A63E278D-3725-4BA0-A455-DD99C2012948}" dt="2020-10-04T18:09:32.061" v="0" actId="14861"/>
          <ac:spMkLst>
            <pc:docMk/>
            <pc:sldMk cId="1882011449" sldId="523"/>
            <ac:spMk id="9" creationId="{2514B8C1-7082-4945-BE43-E54D18E0C187}"/>
          </ac:spMkLst>
        </pc:spChg>
      </pc:sldChg>
      <pc:sldChg chg="modSp mod">
        <pc:chgData name="Henk Verelst" userId="9229dd2c8e7cd7fb" providerId="LiveId" clId="{A63E278D-3725-4BA0-A455-DD99C2012948}" dt="2020-10-04T18:09:42.048" v="1" actId="14861"/>
        <pc:sldMkLst>
          <pc:docMk/>
          <pc:sldMk cId="2386435736" sldId="622"/>
        </pc:sldMkLst>
        <pc:spChg chg="mod">
          <ac:chgData name="Henk Verelst" userId="9229dd2c8e7cd7fb" providerId="LiveId" clId="{A63E278D-3725-4BA0-A455-DD99C2012948}" dt="2020-10-04T18:09:42.048" v="1" actId="14861"/>
          <ac:spMkLst>
            <pc:docMk/>
            <pc:sldMk cId="2386435736" sldId="622"/>
            <ac:spMk id="10" creationId="{81B441F4-9153-4721-B979-3CDB4CE936C5}"/>
          </ac:spMkLst>
        </pc:spChg>
      </pc:sldChg>
      <pc:sldChg chg="modSp mod">
        <pc:chgData name="Henk Verelst" userId="9229dd2c8e7cd7fb" providerId="LiveId" clId="{A63E278D-3725-4BA0-A455-DD99C2012948}" dt="2020-10-04T18:09:53.843" v="2" actId="14861"/>
        <pc:sldMkLst>
          <pc:docMk/>
          <pc:sldMk cId="1148025278" sldId="623"/>
        </pc:sldMkLst>
        <pc:spChg chg="mod">
          <ac:chgData name="Henk Verelst" userId="9229dd2c8e7cd7fb" providerId="LiveId" clId="{A63E278D-3725-4BA0-A455-DD99C2012948}" dt="2020-10-04T18:09:53.843" v="2" actId="14861"/>
          <ac:spMkLst>
            <pc:docMk/>
            <pc:sldMk cId="1148025278" sldId="623"/>
            <ac:spMk id="4" creationId="{243BEEEC-CB6B-4E38-9672-48888EF01881}"/>
          </ac:spMkLst>
        </pc:spChg>
      </pc:sldChg>
      <pc:sldChg chg="modSp mod">
        <pc:chgData name="Henk Verelst" userId="9229dd2c8e7cd7fb" providerId="LiveId" clId="{A63E278D-3725-4BA0-A455-DD99C2012948}" dt="2020-10-04T18:10:15.012" v="3" actId="14861"/>
        <pc:sldMkLst>
          <pc:docMk/>
          <pc:sldMk cId="1563371366" sldId="624"/>
        </pc:sldMkLst>
        <pc:spChg chg="mod">
          <ac:chgData name="Henk Verelst" userId="9229dd2c8e7cd7fb" providerId="LiveId" clId="{A63E278D-3725-4BA0-A455-DD99C2012948}" dt="2020-10-04T18:10:15.012" v="3" actId="14861"/>
          <ac:spMkLst>
            <pc:docMk/>
            <pc:sldMk cId="1563371366" sldId="624"/>
            <ac:spMk id="5" creationId="{F00BE261-6B96-4F9A-A9EB-067965E539EE}"/>
          </ac:spMkLst>
        </pc:spChg>
      </pc:sldChg>
      <pc:sldChg chg="modSp mod">
        <pc:chgData name="Henk Verelst" userId="9229dd2c8e7cd7fb" providerId="LiveId" clId="{A63E278D-3725-4BA0-A455-DD99C2012948}" dt="2020-10-04T18:10:31.187" v="4" actId="14861"/>
        <pc:sldMkLst>
          <pc:docMk/>
          <pc:sldMk cId="3607199135" sldId="625"/>
        </pc:sldMkLst>
        <pc:spChg chg="mod">
          <ac:chgData name="Henk Verelst" userId="9229dd2c8e7cd7fb" providerId="LiveId" clId="{A63E278D-3725-4BA0-A455-DD99C2012948}" dt="2020-10-04T18:10:31.187" v="4" actId="14861"/>
          <ac:spMkLst>
            <pc:docMk/>
            <pc:sldMk cId="3607199135" sldId="625"/>
            <ac:spMk id="11" creationId="{C6CA862F-6DE1-4AAF-B477-EB89011DB133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348F371-F371-4BB2-A9EF-5F0A85EB845F}" type="datetimeFigureOut">
              <a:rPr lang="nl-BE" smtClean="0"/>
              <a:pPr/>
              <a:t>4/10/2020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373A56A-9A24-403F-A33D-F89D371E4D6D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22555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1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630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279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8442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44364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5242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5D1D7-58E4-4FC0-821D-146B6EB7F9BC}" type="datetime1">
              <a:rPr lang="nl-BE" smtClean="0"/>
              <a:pPr/>
              <a:t>4/10/2020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8C6A0-057A-49AF-AB90-A4A80B1779FC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7885515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33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4/10/2020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3397222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5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78646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7964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2917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8725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6895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96089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1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6" y="1464907"/>
            <a:ext cx="11515875" cy="510384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 sz="2400"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 sz="2100">
                <a:solidFill>
                  <a:srgbClr val="002757"/>
                </a:solidFill>
              </a:defRPr>
            </a:lvl2pPr>
            <a:lvl3pPr>
              <a:defRPr sz="1800">
                <a:solidFill>
                  <a:srgbClr val="002757"/>
                </a:solidFill>
              </a:defRPr>
            </a:lvl3pPr>
            <a:lvl4pPr>
              <a:defRPr sz="15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5" y="122525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5617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630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9609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279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nl-BE" dirty="0"/>
              <a:t>Programmeren met C#</a:t>
            </a:r>
            <a:br>
              <a:rPr lang="nl-BE" dirty="0"/>
            </a:br>
            <a:r>
              <a:rPr lang="nl-BE" dirty="0"/>
              <a:t>Klassen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 dirty="0"/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Alle </a:t>
            </a:r>
            <a:r>
              <a:rPr lang="nl-NL" dirty="0">
                <a:solidFill>
                  <a:srgbClr val="FF0000"/>
                </a:solidFill>
              </a:rPr>
              <a:t>objecten</a:t>
            </a:r>
            <a:r>
              <a:rPr lang="nl-NL" dirty="0"/>
              <a:t> zijn </a:t>
            </a:r>
            <a:r>
              <a:rPr lang="nl-NL" dirty="0">
                <a:solidFill>
                  <a:srgbClr val="FF0000"/>
                </a:solidFill>
              </a:rPr>
              <a:t>instanties van een klasse </a:t>
            </a:r>
            <a:r>
              <a:rPr lang="nl-NL" dirty="0"/>
              <a:t>(het type van een object):</a:t>
            </a:r>
          </a:p>
          <a:p>
            <a:pPr lvl="1"/>
            <a:r>
              <a:rPr lang="nl-NL" dirty="0"/>
              <a:t>Een auto kan: rijden, sturen, versnellen, stoppen</a:t>
            </a:r>
          </a:p>
          <a:p>
            <a:pPr lvl="1"/>
            <a:r>
              <a:rPr lang="nl-NL" dirty="0"/>
              <a:t>Een auto heeft: een stuur, een motor, koffer, …</a:t>
            </a:r>
          </a:p>
          <a:p>
            <a:pPr lvl="1"/>
            <a:r>
              <a:rPr lang="nl-NL" dirty="0"/>
              <a:t>Een auto is een object dat aan deze gedragingen voldoet en deze attributen bezit.</a:t>
            </a:r>
          </a:p>
          <a:p>
            <a:pPr lvl="1"/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Klasse </a:t>
            </a:r>
            <a:r>
              <a:rPr lang="nl-NL" dirty="0">
                <a:solidFill>
                  <a:srgbClr val="FF0000"/>
                </a:solidFill>
              </a:rPr>
              <a:t>definieert</a:t>
            </a:r>
            <a:r>
              <a:rPr lang="nl-NL" dirty="0"/>
              <a:t> het </a:t>
            </a:r>
            <a:r>
              <a:rPr lang="nl-NL" dirty="0">
                <a:solidFill>
                  <a:srgbClr val="FF0000"/>
                </a:solidFill>
              </a:rPr>
              <a:t>gedrag</a:t>
            </a:r>
            <a:r>
              <a:rPr lang="nl-NL" dirty="0"/>
              <a:t> van de objecten die ertoe behoren:</a:t>
            </a:r>
          </a:p>
          <a:p>
            <a:pPr lvl="1"/>
            <a:r>
              <a:rPr lang="nl-NL" dirty="0"/>
              <a:t>klasse Auto: alle Auto’s gedragen zich hetzelfde. </a:t>
            </a:r>
          </a:p>
          <a:p>
            <a:r>
              <a:rPr lang="nl-NL" dirty="0">
                <a:solidFill>
                  <a:srgbClr val="00CC00"/>
                </a:solidFill>
              </a:rPr>
              <a:t>Instantiëren </a:t>
            </a:r>
            <a:r>
              <a:rPr lang="nl-NL" dirty="0"/>
              <a:t>= zeggen </a:t>
            </a:r>
            <a:r>
              <a:rPr lang="nl-NL" dirty="0">
                <a:solidFill>
                  <a:srgbClr val="00CC00"/>
                </a:solidFill>
              </a:rPr>
              <a:t>creëer mij een nieuw object met een bepaald</a:t>
            </a:r>
            <a:r>
              <a:rPr lang="nl-NL" dirty="0">
                <a:solidFill>
                  <a:schemeClr val="tx2"/>
                </a:solidFill>
              </a:rPr>
              <a:t> </a:t>
            </a:r>
            <a:r>
              <a:rPr lang="nl-NL" dirty="0">
                <a:solidFill>
                  <a:srgbClr val="C00000"/>
                </a:solidFill>
              </a:rPr>
              <a:t>gedrag en attributen (gedefinieerd door de klasse)</a:t>
            </a:r>
          </a:p>
          <a:p>
            <a:r>
              <a:rPr lang="nl-NL" dirty="0"/>
              <a:t>Alle objecten zijn instanties van een klasse</a:t>
            </a:r>
            <a:endParaRPr lang="nl-NL" dirty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endParaRPr lang="nl-BE" dirty="0"/>
          </a:p>
          <a:p>
            <a:pPr>
              <a:buNone/>
            </a:pPr>
            <a:endParaRPr lang="nl-BE" dirty="0"/>
          </a:p>
          <a:p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  <p:sp>
        <p:nvSpPr>
          <p:cNvPr id="6" name="TextBox 3"/>
          <p:cNvSpPr txBox="1"/>
          <p:nvPr/>
        </p:nvSpPr>
        <p:spPr>
          <a:xfrm>
            <a:off x="3071664" y="2132856"/>
            <a:ext cx="55007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class </a:t>
            </a:r>
            <a:r>
              <a:rPr lang="en-US" sz="2800" dirty="0">
                <a:solidFill>
                  <a:srgbClr val="2B91AF"/>
                </a:solidFill>
              </a:rPr>
              <a:t>Auto</a:t>
            </a:r>
          </a:p>
          <a:p>
            <a:r>
              <a:rPr lang="en-US" sz="2800" dirty="0"/>
              <a:t> {</a:t>
            </a:r>
          </a:p>
          <a:p>
            <a:r>
              <a:rPr lang="nl-BE" sz="2800" dirty="0"/>
              <a:t>    // data members en functies</a:t>
            </a:r>
            <a:endParaRPr lang="en-US" sz="2800" dirty="0"/>
          </a:p>
          <a:p>
            <a:r>
              <a:rPr lang="en-US" sz="2800" dirty="0"/>
              <a:t> }</a:t>
            </a:r>
          </a:p>
        </p:txBody>
      </p:sp>
    </p:spTree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</a:t>
            </a: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kleur;</a:t>
            </a: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aantalDeuren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maximumSnelheid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400050" lvl="1" indent="0">
              <a:buNone/>
            </a:pP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nl-BE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//… </a:t>
            </a:r>
            <a:r>
              <a:rPr lang="nl-BE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Properties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nl-BE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//… Functies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6672064" y="2565774"/>
            <a:ext cx="2241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dirty="0">
                <a:solidFill>
                  <a:srgbClr val="FF0000"/>
                </a:solidFill>
              </a:rPr>
              <a:t>Dataleden</a:t>
            </a:r>
          </a:p>
        </p:txBody>
      </p:sp>
      <p:sp>
        <p:nvSpPr>
          <p:cNvPr id="8" name="Rechteraccolade 7"/>
          <p:cNvSpPr/>
          <p:nvPr/>
        </p:nvSpPr>
        <p:spPr>
          <a:xfrm>
            <a:off x="5776562" y="2132856"/>
            <a:ext cx="504056" cy="1512168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 dirty="0"/>
              <a:t>De waarde van de </a:t>
            </a:r>
            <a:r>
              <a:rPr lang="nl-NL" dirty="0">
                <a:solidFill>
                  <a:srgbClr val="FF0000"/>
                </a:solidFill>
              </a:rPr>
              <a:t>eigenschappen</a:t>
            </a:r>
            <a:r>
              <a:rPr lang="nl-NL" dirty="0"/>
              <a:t> (</a:t>
            </a:r>
            <a:r>
              <a:rPr lang="nl-NL" dirty="0" err="1">
                <a:solidFill>
                  <a:srgbClr val="FF0000"/>
                </a:solidFill>
              </a:rPr>
              <a:t>Properties</a:t>
            </a:r>
            <a:r>
              <a:rPr lang="nl-NL" dirty="0"/>
              <a:t>) van </a:t>
            </a:r>
            <a:r>
              <a:rPr lang="nl-NL" dirty="0">
                <a:solidFill>
                  <a:srgbClr val="FF0000"/>
                </a:solidFill>
              </a:rPr>
              <a:t>verschillende instanties</a:t>
            </a:r>
            <a:r>
              <a:rPr lang="nl-NL" dirty="0"/>
              <a:t> van </a:t>
            </a:r>
            <a:r>
              <a:rPr lang="nl-NL" dirty="0">
                <a:solidFill>
                  <a:srgbClr val="FF0000"/>
                </a:solidFill>
              </a:rPr>
              <a:t>dezelfde klasse </a:t>
            </a:r>
            <a:r>
              <a:rPr lang="nl-NL" dirty="0"/>
              <a:t>kunnen verschillen!</a:t>
            </a:r>
          </a:p>
          <a:p>
            <a:pPr lvl="1">
              <a:lnSpc>
                <a:spcPct val="90000"/>
              </a:lnSpc>
            </a:pPr>
            <a:r>
              <a:rPr lang="nl-NL" dirty="0"/>
              <a:t>Eigenschappen zijn de </a:t>
            </a:r>
            <a:r>
              <a:rPr lang="nl-NL" dirty="0">
                <a:solidFill>
                  <a:srgbClr val="FF0000"/>
                </a:solidFill>
              </a:rPr>
              <a:t>inhoud van de dataleden </a:t>
            </a:r>
            <a:r>
              <a:rPr lang="nl-NL" dirty="0"/>
              <a:t>van een object!</a:t>
            </a:r>
          </a:p>
          <a:p>
            <a:pPr lvl="1">
              <a:lnSpc>
                <a:spcPct val="90000"/>
              </a:lnSpc>
            </a:pPr>
            <a:r>
              <a:rPr lang="nl-NL" dirty="0"/>
              <a:t>Objecten hebben enkel hun </a:t>
            </a:r>
            <a:r>
              <a:rPr lang="nl-NL" dirty="0">
                <a:solidFill>
                  <a:srgbClr val="FF0000"/>
                </a:solidFill>
              </a:rPr>
              <a:t>type/klasse gemeen</a:t>
            </a:r>
          </a:p>
          <a:p>
            <a:pPr>
              <a:lnSpc>
                <a:spcPct val="90000"/>
              </a:lnSpc>
            </a:pPr>
            <a:r>
              <a:rPr lang="nl-NL" dirty="0"/>
              <a:t>Een auto heeft een merk, kleur, aantal deuren en nummerplaat:</a:t>
            </a:r>
          </a:p>
          <a:p>
            <a:pPr lvl="1">
              <a:lnSpc>
                <a:spcPct val="90000"/>
              </a:lnSpc>
            </a:pPr>
            <a:r>
              <a:rPr lang="nl-NL" dirty="0"/>
              <a:t>object1:</a:t>
            </a:r>
          </a:p>
          <a:p>
            <a:pPr lvl="2">
              <a:lnSpc>
                <a:spcPct val="90000"/>
              </a:lnSpc>
            </a:pPr>
            <a:r>
              <a:rPr lang="nl-NL" dirty="0"/>
              <a:t>Ford Focus / blauw/ 4 deuren/ ABC-001	</a:t>
            </a:r>
          </a:p>
          <a:p>
            <a:pPr lvl="1">
              <a:lnSpc>
                <a:spcPct val="90000"/>
              </a:lnSpc>
            </a:pPr>
            <a:r>
              <a:rPr lang="nl-NL" dirty="0"/>
              <a:t>object2:</a:t>
            </a:r>
          </a:p>
          <a:p>
            <a:pPr lvl="2">
              <a:lnSpc>
                <a:spcPct val="90000"/>
              </a:lnSpc>
            </a:pPr>
            <a:r>
              <a:rPr lang="nl-NL" dirty="0"/>
              <a:t>Opel </a:t>
            </a:r>
            <a:r>
              <a:rPr lang="nl-NL" dirty="0" err="1"/>
              <a:t>Astra</a:t>
            </a:r>
            <a:r>
              <a:rPr lang="nl-NL" dirty="0"/>
              <a:t>/ rood/ 3 deuren/ DEF-002</a:t>
            </a:r>
          </a:p>
          <a:p>
            <a:pPr lvl="1">
              <a:buNone/>
            </a:pPr>
            <a:endParaRPr lang="nl-BE" dirty="0"/>
          </a:p>
          <a:p>
            <a:pPr>
              <a:buNone/>
            </a:pPr>
            <a:endParaRPr lang="nl-BE" dirty="0"/>
          </a:p>
          <a:p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6F78DADB-EE79-4A7D-97D4-369883F72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15</a:t>
            </a:fld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1772231" y="4437112"/>
            <a:ext cx="97583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600" dirty="0">
                <a:solidFill>
                  <a:srgbClr val="FF0000"/>
                </a:solidFill>
              </a:rPr>
              <a:t>Variabele die </a:t>
            </a:r>
            <a:r>
              <a:rPr lang="nl-BE" sz="3600" b="1" dirty="0">
                <a:solidFill>
                  <a:srgbClr val="FF0000"/>
                </a:solidFill>
              </a:rPr>
              <a:t>kan</a:t>
            </a:r>
            <a:r>
              <a:rPr lang="nl-BE" sz="3600" dirty="0">
                <a:solidFill>
                  <a:srgbClr val="FF0000"/>
                </a:solidFill>
              </a:rPr>
              <a:t> verwijzen naar </a:t>
            </a:r>
          </a:p>
          <a:p>
            <a:r>
              <a:rPr lang="nl-BE" sz="3600" dirty="0">
                <a:solidFill>
                  <a:srgbClr val="FF0000"/>
                </a:solidFill>
              </a:rPr>
              <a:t>een Instantie van het type Auto.</a:t>
            </a:r>
          </a:p>
          <a:p>
            <a:r>
              <a:rPr lang="nl-BE" sz="3600" dirty="0"/>
              <a:t>Vb. een volkswagen met 4 wielen en 2 deuren.</a:t>
            </a:r>
          </a:p>
        </p:txBody>
      </p:sp>
      <p:sp>
        <p:nvSpPr>
          <p:cNvPr id="2" name="Rechthoek 1"/>
          <p:cNvSpPr/>
          <p:nvPr/>
        </p:nvSpPr>
        <p:spPr>
          <a:xfrm>
            <a:off x="2423592" y="2060848"/>
            <a:ext cx="4644008" cy="181588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800" dirty="0"/>
          </a:p>
        </p:txBody>
      </p:sp>
      <p:cxnSp>
        <p:nvCxnSpPr>
          <p:cNvPr id="11" name="Rechte verbindingslijn met pijl 10"/>
          <p:cNvCxnSpPr/>
          <p:nvPr/>
        </p:nvCxnSpPr>
        <p:spPr>
          <a:xfrm flipV="1">
            <a:off x="3647728" y="3429000"/>
            <a:ext cx="864096" cy="100811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Een klasse toevoegen in VS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en-US" dirty="0"/>
              <a:t>	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2" name="Rechthoek 1"/>
          <p:cNvSpPr/>
          <p:nvPr/>
        </p:nvSpPr>
        <p:spPr>
          <a:xfrm>
            <a:off x="1127448" y="1394361"/>
            <a:ext cx="79208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dirty="0" err="1"/>
              <a:t>Optie</a:t>
            </a:r>
            <a:r>
              <a:rPr lang="en-US" sz="2800" u="sng" dirty="0"/>
              <a:t> 1</a:t>
            </a:r>
            <a:r>
              <a:rPr lang="en-US" sz="2800" dirty="0"/>
              <a:t>: Project &gt; Add Class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5375DBD4-4334-4A58-9FA4-F1DFA14EB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3665" b="78639"/>
          <a:stretch/>
        </p:blipFill>
        <p:spPr>
          <a:xfrm>
            <a:off x="3647728" y="2522360"/>
            <a:ext cx="3998675" cy="294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26211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Een klasse toevoegen in VS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en-US" u="sng" dirty="0" err="1"/>
              <a:t>Optie</a:t>
            </a:r>
            <a:r>
              <a:rPr lang="en-US" u="sng" dirty="0"/>
              <a:t> 2</a:t>
            </a:r>
            <a:r>
              <a:rPr lang="en-US" dirty="0"/>
              <a:t>: </a:t>
            </a:r>
            <a:r>
              <a:rPr lang="en-US" dirty="0" err="1"/>
              <a:t>rechts</a:t>
            </a:r>
            <a:r>
              <a:rPr lang="en-US" dirty="0"/>
              <a:t> </a:t>
            </a:r>
            <a:r>
              <a:rPr lang="en-US" dirty="0" err="1"/>
              <a:t>klikken</a:t>
            </a:r>
            <a:r>
              <a:rPr lang="en-US" dirty="0"/>
              <a:t> op project &gt;&gt; add &gt;&gt; Class	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17</a:t>
            </a:fld>
            <a:endParaRPr lang="nl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28A0808-18CF-410A-A5B4-E101C649A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10" t="13251" r="9247" b="42650"/>
          <a:stretch/>
        </p:blipFill>
        <p:spPr>
          <a:xfrm>
            <a:off x="1890644" y="1888231"/>
            <a:ext cx="7800867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52920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Een klasse toevoegen in VS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en-US" u="sng" dirty="0" err="1"/>
              <a:t>Optie</a:t>
            </a:r>
            <a:r>
              <a:rPr lang="en-US" u="sng" dirty="0"/>
              <a:t> 3</a:t>
            </a:r>
            <a:r>
              <a:rPr lang="en-US" dirty="0"/>
              <a:t>: shift + alt + c	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18</a:t>
            </a:fld>
            <a:endParaRPr lang="nl-BE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1403AA47-9B05-45D5-91F8-748831267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340" y="2165678"/>
            <a:ext cx="7350439" cy="419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47709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Wat is OOP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Classificatie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De </a:t>
            </a:r>
            <a:r>
              <a:rPr lang="nl-BE" dirty="0" err="1">
                <a:solidFill>
                  <a:schemeClr val="bg1"/>
                </a:solidFill>
              </a:rPr>
              <a:t>constructor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Visibility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Properties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025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anchor="ctr"/>
          <a:lstStyle/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Wat is OOP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Classificatie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De </a:t>
            </a:r>
            <a:r>
              <a:rPr lang="nl-BE" dirty="0" err="1">
                <a:solidFill>
                  <a:schemeClr val="bg1"/>
                </a:solidFill>
              </a:rPr>
              <a:t>constructor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Visibility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Properties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011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Constructor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Is een speciale functie die een instantie van de klasse creëert. = aanmaken nieuw object</a:t>
            </a:r>
          </a:p>
          <a:p>
            <a:pPr lvl="1"/>
            <a:r>
              <a:rPr lang="nl-NL" dirty="0"/>
              <a:t>Wordt aangeroepen door het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NL" dirty="0"/>
              <a:t> – </a:t>
            </a:r>
            <a:r>
              <a:rPr lang="nl-NL" dirty="0" err="1"/>
              <a:t>keyword</a:t>
            </a:r>
            <a:r>
              <a:rPr lang="nl-NL" dirty="0"/>
              <a:t>.</a:t>
            </a:r>
          </a:p>
          <a:p>
            <a:pPr lvl="1"/>
            <a:r>
              <a:rPr lang="nl-NL" dirty="0"/>
              <a:t>Als de ontwikkelaar geen </a:t>
            </a:r>
            <a:r>
              <a:rPr lang="nl-NL" dirty="0" err="1"/>
              <a:t>constructor</a:t>
            </a:r>
            <a:r>
              <a:rPr lang="nl-NL" dirty="0"/>
              <a:t> voorziet zal de compiler er zelf een voorzien die alle dataleden op de default waarden </a:t>
            </a:r>
            <a:r>
              <a:rPr lang="nl-NL" dirty="0" err="1"/>
              <a:t>initialiseert</a:t>
            </a:r>
            <a:r>
              <a:rPr lang="nl-NL" dirty="0"/>
              <a:t>.</a:t>
            </a:r>
          </a:p>
          <a:p>
            <a:pPr lvl="1">
              <a:buNone/>
            </a:pP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Auto</a:t>
            </a:r>
            <a:r>
              <a:rPr lang="nl-NL" dirty="0"/>
              <a:t> </a:t>
            </a:r>
            <a:r>
              <a:rPr lang="nl-NL" dirty="0" err="1"/>
              <a:t>testAuto</a:t>
            </a:r>
            <a:r>
              <a:rPr lang="nl-NL" dirty="0"/>
              <a:t> = 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nl-NL" dirty="0"/>
              <a:t> Auto();</a:t>
            </a:r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20</a:t>
            </a:fld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1569329" y="3861048"/>
            <a:ext cx="6934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</a:t>
            </a:r>
            <a:r>
              <a:rPr lang="nl-BE" sz="2800" dirty="0">
                <a:solidFill>
                  <a:srgbClr val="FF0000"/>
                </a:solidFill>
              </a:rPr>
              <a:t> Creatie nieuw object. = </a:t>
            </a:r>
            <a:r>
              <a:rPr lang="nl-BE" sz="2800" dirty="0" err="1">
                <a:solidFill>
                  <a:srgbClr val="FF0000"/>
                </a:solidFill>
              </a:rPr>
              <a:t>constructor</a:t>
            </a:r>
            <a:r>
              <a:rPr lang="nl-BE" sz="2800" dirty="0">
                <a:solidFill>
                  <a:srgbClr val="FF0000"/>
                </a:solidFill>
              </a:rPr>
              <a:t> </a:t>
            </a:r>
            <a:r>
              <a:rPr lang="nl-BE" sz="2800" dirty="0" err="1">
                <a:solidFill>
                  <a:srgbClr val="FF0000"/>
                </a:solidFill>
              </a:rPr>
              <a:t>call</a:t>
            </a:r>
            <a:endParaRPr lang="nl-BE" sz="2800" dirty="0">
              <a:solidFill>
                <a:srgbClr val="FF0000"/>
              </a:solidFill>
            </a:endParaRPr>
          </a:p>
        </p:txBody>
      </p:sp>
      <p:sp>
        <p:nvSpPr>
          <p:cNvPr id="7" name="Ovaal 6"/>
          <p:cNvSpPr/>
          <p:nvPr/>
        </p:nvSpPr>
        <p:spPr>
          <a:xfrm>
            <a:off x="2567608" y="3075253"/>
            <a:ext cx="2016224" cy="58128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339609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600" dirty="0"/>
              <a:t>Default waarden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21</a:t>
            </a:fld>
            <a:endParaRPr lang="nl-BE" dirty="0"/>
          </a:p>
        </p:txBody>
      </p:sp>
      <p:graphicFrame>
        <p:nvGraphicFramePr>
          <p:cNvPr id="6" name="Group 30"/>
          <p:cNvGraphicFramePr>
            <a:graphicFrameLocks/>
          </p:cNvGraphicFramePr>
          <p:nvPr/>
        </p:nvGraphicFramePr>
        <p:xfrm>
          <a:off x="3431704" y="2636912"/>
          <a:ext cx="5410200" cy="2936240"/>
        </p:xfrm>
        <a:graphic>
          <a:graphicData uri="http://schemas.openxmlformats.org/drawingml/2006/table">
            <a:tbl>
              <a:tblPr/>
              <a:tblGrid>
                <a:gridCol w="270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imesNewRoman,Bold" charset="0"/>
                        </a:rPr>
                        <a:t>Type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imesNewRoman,Bold" charset="0"/>
                        </a:rPr>
                        <a:t>Default 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numeric (int, long 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imesNewRoman" charset="0"/>
                        </a:rPr>
                        <a:t>, etc.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bool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False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char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‘\0’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reference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CourierNewPSMT" charset="0"/>
                        </a:rPr>
                        <a:t>null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8" name="Rechte verbindingslijn met pijl 7"/>
          <p:cNvCxnSpPr/>
          <p:nvPr/>
        </p:nvCxnSpPr>
        <p:spPr>
          <a:xfrm rot="10800000">
            <a:off x="6888088" y="5229200"/>
            <a:ext cx="2160240" cy="1588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40816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Reference</a:t>
            </a:r>
            <a:r>
              <a:rPr lang="nl-NL" dirty="0"/>
              <a:t> types hebben initieel de waarde </a:t>
            </a:r>
            <a:r>
              <a:rPr lang="nl-NL" dirty="0" err="1"/>
              <a:t>null</a:t>
            </a:r>
            <a:r>
              <a:rPr lang="nl-NL" dirty="0"/>
              <a:t>.</a:t>
            </a:r>
          </a:p>
          <a:p>
            <a:pPr>
              <a:buNone/>
            </a:pPr>
            <a:r>
              <a:rPr lang="nl-NL" dirty="0"/>
              <a:t>	</a:t>
            </a:r>
            <a:r>
              <a:rPr lang="nl-NL" dirty="0">
                <a:solidFill>
                  <a:srgbClr val="FF0000"/>
                </a:solidFill>
              </a:rPr>
              <a:t>Dit is de enige manier op aan te duiden dat de variabele effectief niets bevat.</a:t>
            </a:r>
          </a:p>
          <a:p>
            <a:r>
              <a:rPr lang="nl-NL" dirty="0"/>
              <a:t>We kunnen in onze code </a:t>
            </a:r>
            <a:r>
              <a:rPr lang="nl-NL" dirty="0" err="1"/>
              <a:t>null</a:t>
            </a:r>
            <a:r>
              <a:rPr lang="nl-NL" dirty="0"/>
              <a:t> gebruiken bij toekenning, test en/of als return uit een functie.</a:t>
            </a:r>
          </a:p>
          <a:p>
            <a:pPr>
              <a:buNone/>
            </a:pPr>
            <a:r>
              <a:rPr lang="nl-NL" dirty="0"/>
              <a:t>	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4391137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0C7D9981-018B-4D94-8143-198237586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69" y="1465263"/>
            <a:ext cx="8629512" cy="5103812"/>
          </a:xfrm>
        </p:spPr>
      </p:pic>
    </p:spTree>
    <p:extLst>
      <p:ext uri="{BB962C8B-B14F-4D97-AF65-F5344CB8AC3E}">
        <p14:creationId xmlns:p14="http://schemas.microsoft.com/office/powerpoint/2010/main" val="1879370235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Indien men niet zeker is dat er reeds een instantie werd aangemaakt kan er vergeleken worden met </a:t>
            </a:r>
            <a:r>
              <a:rPr lang="nl-NL" dirty="0" err="1"/>
              <a:t>null</a:t>
            </a:r>
            <a:r>
              <a:rPr lang="nl-NL" dirty="0"/>
              <a:t> </a:t>
            </a:r>
          </a:p>
          <a:p>
            <a:pPr>
              <a:buNone/>
            </a:pPr>
            <a:r>
              <a:rPr lang="nl-NL" dirty="0"/>
              <a:t>	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24</a:t>
            </a:fld>
            <a:endParaRPr lang="nl-BE" dirty="0"/>
          </a:p>
        </p:txBody>
      </p:sp>
      <p:sp>
        <p:nvSpPr>
          <p:cNvPr id="6" name="Rechthoek 5"/>
          <p:cNvSpPr/>
          <p:nvPr/>
        </p:nvSpPr>
        <p:spPr>
          <a:xfrm>
            <a:off x="1703512" y="2780928"/>
            <a:ext cx="7488832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//...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==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"Er is nog geen auto!"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"We kunnen vertrekken!"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7706749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Constructor</a:t>
            </a:r>
            <a:r>
              <a:rPr lang="nl-NL" dirty="0"/>
              <a:t>  = een speciale functie die uitgevoerd wordt bij initialisatie van een object.</a:t>
            </a:r>
          </a:p>
          <a:p>
            <a:pPr lvl="1"/>
            <a:r>
              <a:rPr lang="nl-NL" dirty="0"/>
              <a:t>Draagt dezelfde naam als de klasse.</a:t>
            </a:r>
          </a:p>
          <a:p>
            <a:pPr lvl="1"/>
            <a:r>
              <a:rPr lang="nl-NL" dirty="0"/>
              <a:t>Heeft geen return type. (return type komt later aan bod)</a:t>
            </a:r>
          </a:p>
          <a:p>
            <a:pPr lvl="1"/>
            <a:r>
              <a:rPr lang="nl-NL" dirty="0"/>
              <a:t>Geeft de referentie naar het gecreëerde object terug.</a:t>
            </a:r>
          </a:p>
          <a:p>
            <a:pPr lvl="1"/>
            <a:r>
              <a:rPr lang="nl-NL" dirty="0"/>
              <a:t>Hoort de dataleden van de nieuwe instantie te initialiseren zodat de oproeper de referentie naar een bruikbaar object krijgt.</a:t>
            </a:r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25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1268275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nl-NL" sz="2800" dirty="0">
                <a:solidFill>
                  <a:schemeClr val="tx2">
                    <a:lumMod val="75000"/>
                  </a:schemeClr>
                </a:solidFill>
              </a:rPr>
              <a:t>class</a:t>
            </a:r>
            <a:r>
              <a:rPr lang="nl-NL" sz="2800" dirty="0"/>
              <a:t> Auto{</a:t>
            </a:r>
          </a:p>
          <a:p>
            <a:pPr lvl="2">
              <a:buNone/>
            </a:pPr>
            <a:r>
              <a:rPr lang="nl-NL" sz="2800" dirty="0">
                <a:solidFill>
                  <a:schemeClr val="tx2">
                    <a:lumMod val="75000"/>
                  </a:schemeClr>
                </a:solidFill>
              </a:rPr>
              <a:t>public</a:t>
            </a:r>
            <a:r>
              <a:rPr lang="nl-NL" sz="2800" dirty="0"/>
              <a:t> Auto()</a:t>
            </a:r>
          </a:p>
          <a:p>
            <a:pPr lvl="2">
              <a:buNone/>
            </a:pPr>
            <a:r>
              <a:rPr lang="nl-NL" sz="2800" dirty="0"/>
              <a:t>{ … }</a:t>
            </a:r>
          </a:p>
          <a:p>
            <a:pPr lvl="1">
              <a:buNone/>
            </a:pPr>
            <a:r>
              <a:rPr lang="nl-NL" sz="2800" dirty="0"/>
              <a:t>}</a:t>
            </a:r>
          </a:p>
          <a:p>
            <a:pPr lvl="1">
              <a:buNone/>
            </a:pPr>
            <a:r>
              <a:rPr lang="nl-NL" sz="2800" dirty="0"/>
              <a:t>Auto </a:t>
            </a:r>
            <a:r>
              <a:rPr lang="nl-NL" sz="2800" dirty="0" err="1"/>
              <a:t>testAuto</a:t>
            </a:r>
            <a:r>
              <a:rPr lang="nl-NL" sz="2800" dirty="0"/>
              <a:t> = </a:t>
            </a:r>
            <a:r>
              <a:rPr lang="nl-NL" sz="2800" dirty="0">
                <a:solidFill>
                  <a:schemeClr val="tx2">
                    <a:lumMod val="75000"/>
                  </a:schemeClr>
                </a:solidFill>
              </a:rPr>
              <a:t>new</a:t>
            </a:r>
            <a:r>
              <a:rPr lang="nl-NL" sz="2800" dirty="0"/>
              <a:t> Auto();</a:t>
            </a:r>
          </a:p>
          <a:p>
            <a:pPr lvl="1">
              <a:buNone/>
            </a:pPr>
            <a:r>
              <a:rPr lang="nl-NL" sz="2800" dirty="0">
                <a:solidFill>
                  <a:srgbClr val="FF0000"/>
                </a:solidFill>
                <a:sym typeface="Wingdings" pitchFamily="2" charset="2"/>
              </a:rPr>
              <a:t> </a:t>
            </a:r>
            <a:r>
              <a:rPr lang="nl-NL" sz="2800" dirty="0" err="1">
                <a:solidFill>
                  <a:srgbClr val="FF0000"/>
                </a:solidFill>
                <a:sym typeface="Wingdings" pitchFamily="2" charset="2"/>
              </a:rPr>
              <a:t>testAuto</a:t>
            </a:r>
            <a:r>
              <a:rPr lang="nl-NL" sz="2800" dirty="0">
                <a:solidFill>
                  <a:srgbClr val="FF0000"/>
                </a:solidFill>
                <a:sym typeface="Wingdings" pitchFamily="2" charset="2"/>
              </a:rPr>
              <a:t> bevat de referentie naar het auto object in het geheugen. (bv. “x458222”)</a:t>
            </a:r>
            <a:endParaRPr lang="nl-NL" sz="2800" dirty="0">
              <a:solidFill>
                <a:srgbClr val="FF0000"/>
              </a:solidFill>
            </a:endParaRPr>
          </a:p>
          <a:p>
            <a:pPr lvl="1">
              <a:buNone/>
            </a:pPr>
            <a:endParaRPr lang="nl-NL" sz="2800" i="1" dirty="0"/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26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6631960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Default </a:t>
            </a:r>
            <a:r>
              <a:rPr lang="nl-NL" dirty="0" err="1"/>
              <a:t>constructor</a:t>
            </a:r>
            <a:endParaRPr lang="nl-NL" dirty="0"/>
          </a:p>
          <a:p>
            <a:pPr lvl="1"/>
            <a:r>
              <a:rPr lang="nl-NL" dirty="0" err="1"/>
              <a:t>Constructor</a:t>
            </a:r>
            <a:r>
              <a:rPr lang="nl-NL" dirty="0"/>
              <a:t> zonder parameters = default </a:t>
            </a:r>
            <a:r>
              <a:rPr lang="nl-NL" dirty="0" err="1"/>
              <a:t>constructor</a:t>
            </a:r>
            <a:endParaRPr lang="nl-NL" dirty="0"/>
          </a:p>
          <a:p>
            <a:pPr lvl="1"/>
            <a:r>
              <a:rPr lang="nl-NL" dirty="0"/>
              <a:t>Als je klasse geen </a:t>
            </a:r>
            <a:r>
              <a:rPr lang="nl-NL" dirty="0" err="1"/>
              <a:t>constructor</a:t>
            </a:r>
            <a:r>
              <a:rPr lang="nl-NL" dirty="0"/>
              <a:t> heeft zal de compiler de default </a:t>
            </a:r>
            <a:r>
              <a:rPr lang="nl-NL" dirty="0" err="1"/>
              <a:t>constructor</a:t>
            </a:r>
            <a:r>
              <a:rPr lang="nl-NL" dirty="0"/>
              <a:t> zelf aanmaken.</a:t>
            </a:r>
          </a:p>
          <a:p>
            <a:pPr>
              <a:buNone/>
            </a:pPr>
            <a:r>
              <a:rPr lang="nl-NL" dirty="0">
                <a:sym typeface="Wingdings" pitchFamily="2" charset="2"/>
              </a:rPr>
              <a:t> </a:t>
            </a:r>
            <a:r>
              <a:rPr lang="nl-NL" dirty="0">
                <a:solidFill>
                  <a:srgbClr val="FF0000"/>
                </a:solidFill>
                <a:sym typeface="Wingdings" pitchFamily="2" charset="2"/>
              </a:rPr>
              <a:t>aangemaakte </a:t>
            </a:r>
            <a:r>
              <a:rPr lang="nl-NL" dirty="0" err="1">
                <a:solidFill>
                  <a:srgbClr val="FF0000"/>
                </a:solidFill>
                <a:sym typeface="Wingdings" pitchFamily="2" charset="2"/>
              </a:rPr>
              <a:t>constructor</a:t>
            </a:r>
            <a:r>
              <a:rPr lang="nl-NL" dirty="0">
                <a:solidFill>
                  <a:srgbClr val="FF0000"/>
                </a:solidFill>
                <a:sym typeface="Wingdings" pitchFamily="2" charset="2"/>
              </a:rPr>
              <a:t> = leeg!</a:t>
            </a:r>
            <a:br>
              <a:rPr lang="nl-NL" dirty="0">
                <a:solidFill>
                  <a:srgbClr val="FF0000"/>
                </a:solidFill>
                <a:sym typeface="Wingdings" pitchFamily="2" charset="2"/>
              </a:rPr>
            </a:br>
            <a:r>
              <a:rPr lang="nl-NL" dirty="0">
                <a:solidFill>
                  <a:srgbClr val="FF0000"/>
                </a:solidFill>
                <a:sym typeface="Wingdings" pitchFamily="2" charset="2"/>
              </a:rPr>
              <a:t>De Dataleden krijgen de </a:t>
            </a:r>
            <a:r>
              <a:rPr lang="nl-NL" dirty="0" err="1">
                <a:solidFill>
                  <a:srgbClr val="FF0000"/>
                </a:solidFill>
                <a:sym typeface="Wingdings" pitchFamily="2" charset="2"/>
              </a:rPr>
              <a:t>default</a:t>
            </a:r>
            <a:r>
              <a:rPr lang="nl-NL" dirty="0">
                <a:solidFill>
                  <a:srgbClr val="FF0000"/>
                </a:solidFill>
                <a:sym typeface="Wingdings" pitchFamily="2" charset="2"/>
              </a:rPr>
              <a:t> waarde van hun type.</a:t>
            </a:r>
            <a:endParaRPr lang="nl-NL" dirty="0">
              <a:solidFill>
                <a:srgbClr val="FF0000"/>
              </a:solidFill>
            </a:endParaRPr>
          </a:p>
          <a:p>
            <a:pPr lvl="1">
              <a:buNone/>
            </a:pPr>
            <a:endParaRPr lang="nl-NL" i="1" dirty="0"/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27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4668250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Constructor</a:t>
            </a:r>
            <a:r>
              <a:rPr lang="nl-BE" dirty="0"/>
              <a:t> met parameters</a:t>
            </a:r>
          </a:p>
          <a:p>
            <a:pPr lvl="1"/>
            <a:r>
              <a:rPr lang="nl-BE" dirty="0"/>
              <a:t>Bij het aanmaken van een object kan het nuttig zijn om zelf initiële waarden voor de dataleden mee te geven.</a:t>
            </a:r>
          </a:p>
          <a:p>
            <a:pPr lvl="1"/>
            <a:r>
              <a:rPr lang="nl-BE" dirty="0"/>
              <a:t>Is mogelijk door </a:t>
            </a:r>
            <a:r>
              <a:rPr lang="nl-BE" dirty="0" err="1"/>
              <a:t>constructor</a:t>
            </a:r>
            <a:r>
              <a:rPr lang="nl-BE" dirty="0"/>
              <a:t> parameters</a:t>
            </a:r>
          </a:p>
          <a:p>
            <a:pPr lvl="1"/>
            <a:r>
              <a:rPr lang="nl-BE" dirty="0">
                <a:solidFill>
                  <a:srgbClr val="FF0000"/>
                </a:solidFill>
              </a:rPr>
              <a:t>Belangrijk: </a:t>
            </a:r>
            <a:r>
              <a:rPr lang="nl-BE" dirty="0" err="1"/>
              <a:t>default</a:t>
            </a:r>
            <a:r>
              <a:rPr lang="nl-BE" dirty="0"/>
              <a:t> </a:t>
            </a:r>
            <a:r>
              <a:rPr lang="nl-BE" dirty="0" err="1"/>
              <a:t>constructor</a:t>
            </a:r>
            <a:r>
              <a:rPr lang="nl-BE" dirty="0"/>
              <a:t> wordt niet aangemaakt indien een eigen </a:t>
            </a:r>
            <a:r>
              <a:rPr lang="nl-BE" dirty="0" err="1"/>
              <a:t>constructor</a:t>
            </a:r>
            <a:r>
              <a:rPr lang="nl-BE" dirty="0"/>
              <a:t> is voorzien</a:t>
            </a:r>
            <a:endParaRPr lang="en-US" dirty="0"/>
          </a:p>
          <a:p>
            <a:pPr>
              <a:buNone/>
            </a:pPr>
            <a:endParaRPr lang="nl-BE" dirty="0"/>
          </a:p>
          <a:p>
            <a:pPr lvl="1">
              <a:buNone/>
            </a:pPr>
            <a:endParaRPr lang="nl-NL" i="1" dirty="0"/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28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652861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public </a:t>
            </a:r>
            <a:r>
              <a:rPr lang="nl-NL" dirty="0" err="1">
                <a:solidFill>
                  <a:schemeClr val="tx2">
                    <a:lumMod val="75000"/>
                  </a:schemeClr>
                </a:solidFill>
              </a:rPr>
              <a:t>class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nl-NL" dirty="0"/>
              <a:t>Auto</a:t>
            </a:r>
          </a:p>
          <a:p>
            <a:pPr lvl="1">
              <a:buNone/>
            </a:pPr>
            <a:r>
              <a:rPr lang="nl-NL" dirty="0"/>
              <a:t>{</a:t>
            </a:r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 err="1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nl-NL" dirty="0"/>
              <a:t> merk;</a:t>
            </a:r>
            <a:br>
              <a:rPr lang="nl-NL" dirty="0"/>
            </a:br>
            <a:r>
              <a:rPr lang="nl-NL" dirty="0"/>
              <a:t>…</a:t>
            </a:r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public</a:t>
            </a:r>
            <a:r>
              <a:rPr lang="nl-NL" dirty="0"/>
              <a:t> Auto(</a:t>
            </a:r>
            <a:r>
              <a:rPr lang="nl-NL" dirty="0" err="1">
                <a:solidFill>
                  <a:schemeClr val="tx2">
                    <a:lumMod val="75000"/>
                  </a:schemeClr>
                </a:solidFill>
              </a:rPr>
              <a:t>string</a:t>
            </a:r>
            <a:r>
              <a:rPr lang="nl-NL" dirty="0"/>
              <a:t> merk, …)</a:t>
            </a:r>
          </a:p>
          <a:p>
            <a:pPr lvl="1">
              <a:buNone/>
            </a:pPr>
            <a:r>
              <a:rPr lang="nl-NL" dirty="0"/>
              <a:t>	{</a:t>
            </a:r>
          </a:p>
          <a:p>
            <a:pPr lvl="1">
              <a:buNone/>
            </a:pPr>
            <a:r>
              <a:rPr lang="nl-NL" dirty="0"/>
              <a:t>			</a:t>
            </a:r>
            <a:r>
              <a:rPr lang="nl-NL" dirty="0" err="1"/>
              <a:t>this.merk</a:t>
            </a:r>
            <a:r>
              <a:rPr lang="nl-NL" dirty="0"/>
              <a:t> = merk;	</a:t>
            </a:r>
          </a:p>
          <a:p>
            <a:pPr lvl="1">
              <a:buNone/>
            </a:pPr>
            <a:r>
              <a:rPr lang="nl-NL" dirty="0"/>
              <a:t>			…</a:t>
            </a:r>
          </a:p>
          <a:p>
            <a:pPr lvl="1">
              <a:buNone/>
            </a:pPr>
            <a:r>
              <a:rPr lang="nl-NL" dirty="0"/>
              <a:t>	}</a:t>
            </a:r>
          </a:p>
          <a:p>
            <a:pPr lvl="1">
              <a:buNone/>
            </a:pPr>
            <a:endParaRPr lang="nl-NL" dirty="0"/>
          </a:p>
          <a:p>
            <a:pPr lvl="1">
              <a:buNone/>
            </a:pPr>
            <a:r>
              <a:rPr lang="nl-NL" dirty="0"/>
              <a:t>}</a:t>
            </a:r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29</a:t>
            </a:fld>
            <a:endParaRPr lang="nl-BE" dirty="0"/>
          </a:p>
        </p:txBody>
      </p:sp>
      <p:sp>
        <p:nvSpPr>
          <p:cNvPr id="8" name="Tekstvak 7"/>
          <p:cNvSpPr txBox="1"/>
          <p:nvPr/>
        </p:nvSpPr>
        <p:spPr>
          <a:xfrm>
            <a:off x="3791744" y="1588186"/>
            <a:ext cx="525464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</a:rPr>
              <a:t>Parameter(s) met type en naam</a:t>
            </a:r>
          </a:p>
          <a:p>
            <a:r>
              <a:rPr lang="nl-BE" sz="2400" dirty="0">
                <a:solidFill>
                  <a:srgbClr val="FF0000"/>
                </a:solidFill>
              </a:rPr>
              <a:t>= tijdelijke variabele.</a:t>
            </a:r>
          </a:p>
        </p:txBody>
      </p:sp>
      <p:cxnSp>
        <p:nvCxnSpPr>
          <p:cNvPr id="6" name="Rechte verbindingslijn met pijl 5"/>
          <p:cNvCxnSpPr>
            <a:cxnSpLocks/>
          </p:cNvCxnSpPr>
          <p:nvPr/>
        </p:nvCxnSpPr>
        <p:spPr>
          <a:xfrm>
            <a:off x="3575720" y="3075408"/>
            <a:ext cx="0" cy="49760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>
            <a:cxnSpLocks/>
          </p:cNvCxnSpPr>
          <p:nvPr/>
        </p:nvCxnSpPr>
        <p:spPr>
          <a:xfrm flipH="1" flipV="1">
            <a:off x="1991544" y="2459705"/>
            <a:ext cx="252028" cy="90373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al 14"/>
          <p:cNvSpPr/>
          <p:nvPr/>
        </p:nvSpPr>
        <p:spPr>
          <a:xfrm>
            <a:off x="1487488" y="3363440"/>
            <a:ext cx="1512168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kstvak 16"/>
          <p:cNvSpPr txBox="1"/>
          <p:nvPr/>
        </p:nvSpPr>
        <p:spPr>
          <a:xfrm>
            <a:off x="2384854" y="4345315"/>
            <a:ext cx="8068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Gebruik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zelfde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naam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mogelijk</a:t>
            </a:r>
            <a:r>
              <a:rPr lang="en-US" sz="2400" dirty="0">
                <a:solidFill>
                  <a:srgbClr val="FF0000"/>
                </a:solidFill>
              </a:rPr>
              <a:t> door keyword this </a:t>
            </a:r>
            <a:r>
              <a:rPr lang="en-US" sz="2400" dirty="0" err="1">
                <a:solidFill>
                  <a:srgbClr val="FF0000"/>
                </a:solidFill>
              </a:rPr>
              <a:t>voor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datalid</a:t>
            </a:r>
            <a:r>
              <a:rPr lang="en-US" sz="2400" dirty="0">
                <a:solidFill>
                  <a:srgbClr val="FF0000"/>
                </a:solidFill>
              </a:rPr>
              <a:t>.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[ </a:t>
            </a:r>
            <a:r>
              <a:rPr lang="en-US" sz="2400" dirty="0" err="1">
                <a:solidFill>
                  <a:srgbClr val="FF0000"/>
                </a:solidFill>
              </a:rPr>
              <a:t>anders</a:t>
            </a:r>
            <a:r>
              <a:rPr lang="en-US" sz="2400" dirty="0">
                <a:solidFill>
                  <a:srgbClr val="FF0000"/>
                </a:solidFill>
              </a:rPr>
              <a:t> is this </a:t>
            </a:r>
            <a:r>
              <a:rPr lang="en-US" sz="2400" dirty="0" err="1">
                <a:solidFill>
                  <a:srgbClr val="FF0000"/>
                </a:solidFill>
              </a:rPr>
              <a:t>optioneel</a:t>
            </a:r>
            <a:r>
              <a:rPr lang="en-US" sz="2400" dirty="0">
                <a:solidFill>
                  <a:srgbClr val="FF0000"/>
                </a:solidFill>
              </a:rPr>
              <a:t> ]</a:t>
            </a:r>
          </a:p>
        </p:txBody>
      </p:sp>
      <p:cxnSp>
        <p:nvCxnSpPr>
          <p:cNvPr id="10" name="Rechte verbindingslijn met pijl 9"/>
          <p:cNvCxnSpPr/>
          <p:nvPr/>
        </p:nvCxnSpPr>
        <p:spPr>
          <a:xfrm flipH="1">
            <a:off x="3647728" y="2387631"/>
            <a:ext cx="72008" cy="44956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53385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Wat is OOP?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&lt;&gt; procedureel programmeren</a:t>
            </a:r>
          </a:p>
          <a:p>
            <a:r>
              <a:rPr lang="nl-BE" dirty="0"/>
              <a:t>Meer modulair programmeren</a:t>
            </a:r>
          </a:p>
          <a:p>
            <a:pPr lvl="1"/>
            <a:r>
              <a:rPr lang="nl-BE" dirty="0"/>
              <a:t>Verschillende stukken code die hergebruikt kunnen worden</a:t>
            </a:r>
          </a:p>
          <a:p>
            <a:r>
              <a:rPr lang="nl-BE" dirty="0"/>
              <a:t>Mappen van het echte wereld probleem naar een programma (= Classificatie van objecten)</a:t>
            </a:r>
          </a:p>
          <a:p>
            <a:r>
              <a:rPr lang="nl-BE" dirty="0"/>
              <a:t>Object = bouwsteen van OOP</a:t>
            </a:r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88FB9349-8BE7-4AFC-8F7F-890ECE5E3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30</a:t>
            </a:fld>
            <a:endParaRPr lang="nl-BE" dirty="0"/>
          </a:p>
        </p:txBody>
      </p:sp>
      <p:sp>
        <p:nvSpPr>
          <p:cNvPr id="8" name="Tekstvak 7"/>
          <p:cNvSpPr txBox="1"/>
          <p:nvPr/>
        </p:nvSpPr>
        <p:spPr>
          <a:xfrm>
            <a:off x="9203794" y="4005064"/>
            <a:ext cx="1007007" cy="52322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chemeClr val="bg1"/>
                </a:solidFill>
              </a:rPr>
              <a:t>BMW</a:t>
            </a:r>
          </a:p>
        </p:txBody>
      </p:sp>
      <p:sp>
        <p:nvSpPr>
          <p:cNvPr id="6" name="Rechthoek 5"/>
          <p:cNvSpPr/>
          <p:nvPr/>
        </p:nvSpPr>
        <p:spPr>
          <a:xfrm>
            <a:off x="1801235" y="2464440"/>
            <a:ext cx="7200800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testAuto = </a:t>
            </a:r>
            <a:r>
              <a:rPr lang="it-IT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"BMW"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142383900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Constructor</a:t>
            </a:r>
            <a:r>
              <a:rPr lang="nl-BE" dirty="0"/>
              <a:t> </a:t>
            </a:r>
            <a:r>
              <a:rPr lang="nl-BE" dirty="0" err="1"/>
              <a:t>overloading</a:t>
            </a:r>
            <a:r>
              <a:rPr lang="nl-BE" dirty="0"/>
              <a:t> = meerdere constructoren met verschillende parameters</a:t>
            </a:r>
          </a:p>
          <a:p>
            <a:r>
              <a:rPr lang="nl-BE" dirty="0"/>
              <a:t>Mogelijk om een object aan te maken met de info die aanwezig is</a:t>
            </a:r>
          </a:p>
          <a:p>
            <a:r>
              <a:rPr lang="nl-BE" dirty="0"/>
              <a:t>Moet verschillen in aantal of type van de parameters</a:t>
            </a:r>
            <a:endParaRPr lang="en-US" dirty="0"/>
          </a:p>
          <a:p>
            <a:pPr>
              <a:buNone/>
            </a:pPr>
            <a:endParaRPr lang="nl-BE" dirty="0"/>
          </a:p>
          <a:p>
            <a:pPr lvl="1">
              <a:buNone/>
            </a:pPr>
            <a:endParaRPr lang="nl-NL" i="1" dirty="0"/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1241623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3119A7D-B7C6-4E06-99A8-82ADBEDC6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32</a:t>
            </a:fld>
            <a:endParaRPr lang="nl-BE" dirty="0"/>
          </a:p>
        </p:txBody>
      </p:sp>
      <p:sp>
        <p:nvSpPr>
          <p:cNvPr id="2" name="Rechthoek 1"/>
          <p:cNvSpPr/>
          <p:nvPr/>
        </p:nvSpPr>
        <p:spPr>
          <a:xfrm>
            <a:off x="1985789" y="2080880"/>
            <a:ext cx="4572000" cy="341632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 </a:t>
            </a:r>
            <a:r>
              <a:rPr lang="nl-BE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+ property…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Auto()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merk = 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"no brand"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Auto(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merk)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.merk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merk;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5735961" y="3933056"/>
            <a:ext cx="3980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</a:t>
            </a:r>
            <a:r>
              <a:rPr lang="nl-BE" sz="2800" dirty="0" err="1">
                <a:solidFill>
                  <a:srgbClr val="FF0000"/>
                </a:solidFill>
                <a:sym typeface="Wingdings" pitchFamily="2" charset="2"/>
              </a:rPr>
              <a:t>Constructor</a:t>
            </a:r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nl-BE" sz="2800" dirty="0" err="1">
                <a:solidFill>
                  <a:srgbClr val="FF0000"/>
                </a:solidFill>
                <a:sym typeface="Wingdings" pitchFamily="2" charset="2"/>
              </a:rPr>
              <a:t>overload</a:t>
            </a:r>
            <a:endParaRPr lang="nl-BE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60890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None/>
            </a:pPr>
            <a:r>
              <a:rPr lang="nl-NL" dirty="0" err="1">
                <a:solidFill>
                  <a:schemeClr val="tx2">
                    <a:lumMod val="75000"/>
                  </a:schemeClr>
                </a:solidFill>
              </a:rPr>
              <a:t>main</a:t>
            </a:r>
            <a:endParaRPr lang="nl-NL" dirty="0"/>
          </a:p>
          <a:p>
            <a:pPr lvl="1">
              <a:buNone/>
            </a:pPr>
            <a:r>
              <a:rPr lang="nl-NL" dirty="0"/>
              <a:t>{</a:t>
            </a:r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Auto </a:t>
            </a:r>
            <a:r>
              <a:rPr lang="nl-NL" dirty="0" err="1"/>
              <a:t>testAuto</a:t>
            </a:r>
            <a:r>
              <a:rPr lang="nl-NL" dirty="0"/>
              <a:t> =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nl-NL" dirty="0"/>
              <a:t>Auto(“BMW”);</a:t>
            </a:r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 err="1"/>
              <a:t>Console.WriteLine</a:t>
            </a:r>
            <a:r>
              <a:rPr lang="nl-NL" dirty="0"/>
              <a:t>(</a:t>
            </a:r>
            <a:r>
              <a:rPr lang="nl-NL" dirty="0" err="1"/>
              <a:t>testAuto.Merk</a:t>
            </a:r>
            <a:r>
              <a:rPr lang="nl-NL" dirty="0"/>
              <a:t>);</a:t>
            </a:r>
            <a:br>
              <a:rPr lang="nl-NL" dirty="0"/>
            </a:br>
            <a:endParaRPr lang="nl-NL" dirty="0"/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Auto </a:t>
            </a:r>
            <a:r>
              <a:rPr lang="nl-NL" dirty="0" err="1"/>
              <a:t>testAuto</a:t>
            </a:r>
            <a:r>
              <a:rPr lang="nl-NL" dirty="0"/>
              <a:t> =</a:t>
            </a:r>
            <a:r>
              <a:rPr lang="nl-NL" dirty="0">
                <a:solidFill>
                  <a:schemeClr val="tx2">
                    <a:lumMod val="75000"/>
                  </a:schemeClr>
                </a:solidFill>
              </a:rPr>
              <a:t> new </a:t>
            </a:r>
            <a:r>
              <a:rPr lang="nl-NL" dirty="0"/>
              <a:t>Auto();</a:t>
            </a:r>
          </a:p>
          <a:p>
            <a:pPr lvl="1">
              <a:buNone/>
            </a:pPr>
            <a:r>
              <a:rPr lang="nl-NL" dirty="0"/>
              <a:t>	</a:t>
            </a:r>
            <a:r>
              <a:rPr lang="nl-NL" dirty="0" err="1"/>
              <a:t>Console.WriteLine</a:t>
            </a:r>
            <a:r>
              <a:rPr lang="nl-NL" dirty="0"/>
              <a:t>(</a:t>
            </a:r>
            <a:r>
              <a:rPr lang="nl-NL" dirty="0" err="1"/>
              <a:t>testAuto.Merk</a:t>
            </a:r>
            <a:r>
              <a:rPr lang="nl-NL" dirty="0"/>
              <a:t>);</a:t>
            </a:r>
          </a:p>
          <a:p>
            <a:pPr lvl="1">
              <a:buNone/>
            </a:pPr>
            <a:r>
              <a:rPr lang="nl-NL" dirty="0"/>
              <a:t>}</a:t>
            </a:r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33</a:t>
            </a:fld>
            <a:endParaRPr lang="nl-BE" dirty="0"/>
          </a:p>
        </p:txBody>
      </p:sp>
      <p:sp>
        <p:nvSpPr>
          <p:cNvPr id="8" name="Tekstvak 7"/>
          <p:cNvSpPr txBox="1"/>
          <p:nvPr/>
        </p:nvSpPr>
        <p:spPr>
          <a:xfrm>
            <a:off x="3359696" y="4581128"/>
            <a:ext cx="1643655" cy="95410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chemeClr val="bg1"/>
                </a:solidFill>
              </a:rPr>
              <a:t>BMW</a:t>
            </a:r>
            <a:br>
              <a:rPr lang="nl-BE" sz="2800" dirty="0">
                <a:solidFill>
                  <a:schemeClr val="bg1"/>
                </a:solidFill>
              </a:rPr>
            </a:br>
            <a:r>
              <a:rPr lang="nl-BE" sz="2800" dirty="0">
                <a:solidFill>
                  <a:schemeClr val="bg1"/>
                </a:solidFill>
              </a:rPr>
              <a:t>No brand</a:t>
            </a:r>
          </a:p>
        </p:txBody>
      </p:sp>
      <p:sp>
        <p:nvSpPr>
          <p:cNvPr id="6" name="Tekstvak 5"/>
          <p:cNvSpPr txBox="1"/>
          <p:nvPr/>
        </p:nvSpPr>
        <p:spPr>
          <a:xfrm>
            <a:off x="5375920" y="2420888"/>
            <a:ext cx="530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</a:rPr>
              <a:t>Aanroep </a:t>
            </a:r>
            <a:r>
              <a:rPr lang="nl-BE" sz="2400" dirty="0" err="1">
                <a:solidFill>
                  <a:srgbClr val="FF0000"/>
                </a:solidFill>
              </a:rPr>
              <a:t>constructor</a:t>
            </a:r>
            <a:r>
              <a:rPr lang="nl-BE" sz="2400" dirty="0">
                <a:solidFill>
                  <a:srgbClr val="FF0000"/>
                </a:solidFill>
              </a:rPr>
              <a:t> met 1 parameter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5375920" y="3429000"/>
            <a:ext cx="3961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</a:rPr>
              <a:t>Aanroep </a:t>
            </a:r>
            <a:r>
              <a:rPr lang="nl-BE" sz="2400" dirty="0" err="1">
                <a:solidFill>
                  <a:srgbClr val="FF0000"/>
                </a:solidFill>
              </a:rPr>
              <a:t>default</a:t>
            </a:r>
            <a:r>
              <a:rPr lang="nl-BE" sz="2400" dirty="0">
                <a:solidFill>
                  <a:srgbClr val="FF0000"/>
                </a:solidFill>
              </a:rPr>
              <a:t> </a:t>
            </a:r>
            <a:r>
              <a:rPr lang="nl-BE" sz="2400" dirty="0" err="1">
                <a:solidFill>
                  <a:srgbClr val="FF0000"/>
                </a:solidFill>
              </a:rPr>
              <a:t>constructor</a:t>
            </a:r>
            <a:endParaRPr lang="nl-BE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75390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Constructor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Toekenning bij declaratie dataleden</a:t>
            </a:r>
          </a:p>
          <a:p>
            <a:pPr>
              <a:buFont typeface="Wingdings"/>
              <a:buChar char="è"/>
            </a:pPr>
            <a:r>
              <a:rPr lang="nl-BE" dirty="0">
                <a:sym typeface="Wingdings" pitchFamily="2" charset="2"/>
              </a:rPr>
              <a:t>Alternatief voor initialisatie in elke </a:t>
            </a:r>
            <a:r>
              <a:rPr lang="nl-BE" dirty="0" err="1">
                <a:sym typeface="Wingdings" pitchFamily="2" charset="2"/>
              </a:rPr>
              <a:t>constructor</a:t>
            </a:r>
            <a:r>
              <a:rPr lang="nl-BE" dirty="0">
                <a:sym typeface="Wingdings" pitchFamily="2" charset="2"/>
              </a:rPr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nl-BE" dirty="0"/>
          </a:p>
          <a:p>
            <a:pPr lvl="1">
              <a:buNone/>
            </a:pPr>
            <a:endParaRPr lang="nl-NL" i="1" dirty="0"/>
          </a:p>
          <a:p>
            <a:pPr lvl="1">
              <a:buNone/>
            </a:pPr>
            <a:endParaRPr lang="nl-NL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34</a:t>
            </a:fld>
            <a:endParaRPr lang="nl-BE" dirty="0"/>
          </a:p>
        </p:txBody>
      </p:sp>
      <p:sp>
        <p:nvSpPr>
          <p:cNvPr id="2" name="Rechthoek 1"/>
          <p:cNvSpPr/>
          <p:nvPr/>
        </p:nvSpPr>
        <p:spPr>
          <a:xfrm>
            <a:off x="2208193" y="2724167"/>
            <a:ext cx="4572000" cy="2585323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21;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minute = 39;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second = 59;</a:t>
            </a:r>
          </a:p>
          <a:p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Time()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7857098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Wat is OOP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Classificatie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De </a:t>
            </a:r>
            <a:r>
              <a:rPr lang="nl-BE" dirty="0" err="1">
                <a:solidFill>
                  <a:schemeClr val="bg1"/>
                </a:solidFill>
              </a:rPr>
              <a:t>constructor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Visibility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Properties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3713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Visibility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Dataleden = Variabelen van de klasse</a:t>
            </a:r>
          </a:p>
          <a:p>
            <a:pPr>
              <a:buNone/>
            </a:pPr>
            <a:r>
              <a:rPr lang="nl-NL" dirty="0"/>
              <a:t>	Een auto </a:t>
            </a:r>
            <a:r>
              <a:rPr lang="nl-NL" b="1" dirty="0"/>
              <a:t>heeft</a:t>
            </a:r>
            <a:r>
              <a:rPr lang="nl-NL" dirty="0"/>
              <a:t> …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36</a:t>
            </a:fld>
            <a:endParaRPr lang="nl-BE" dirty="0"/>
          </a:p>
        </p:txBody>
      </p:sp>
      <p:sp>
        <p:nvSpPr>
          <p:cNvPr id="7" name="Tekstvak 6"/>
          <p:cNvSpPr txBox="1"/>
          <p:nvPr/>
        </p:nvSpPr>
        <p:spPr>
          <a:xfrm>
            <a:off x="3287688" y="4293096"/>
            <a:ext cx="6889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Niet zomaar van overal aanspreekbaar!</a:t>
            </a:r>
            <a:endParaRPr lang="nl-BE" sz="2800" dirty="0">
              <a:solidFill>
                <a:srgbClr val="FF0000"/>
              </a:solidFill>
            </a:endParaRPr>
          </a:p>
        </p:txBody>
      </p:sp>
      <p:sp>
        <p:nvSpPr>
          <p:cNvPr id="2" name="Rechthoek 1"/>
          <p:cNvSpPr/>
          <p:nvPr/>
        </p:nvSpPr>
        <p:spPr>
          <a:xfrm>
            <a:off x="2550211" y="2644170"/>
            <a:ext cx="4572000" cy="156966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9171285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Visibility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2800" dirty="0"/>
              <a:t>Elementen van een object aanspreken </a:t>
            </a:r>
            <a:br>
              <a:rPr lang="nl-BE" sz="2800" dirty="0"/>
            </a:br>
            <a:r>
              <a:rPr lang="nl-BE" sz="2800" dirty="0"/>
              <a:t>buiten de eigen klasse:</a:t>
            </a:r>
          </a:p>
          <a:p>
            <a:pPr lvl="1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1">
              <a:buNone/>
            </a:pPr>
            <a:endParaRPr lang="en-US" sz="3300" dirty="0"/>
          </a:p>
          <a:p>
            <a:pPr lvl="1">
              <a:buNone/>
            </a:pPr>
            <a:endParaRPr lang="en-US" sz="3300" dirty="0"/>
          </a:p>
          <a:p>
            <a:pPr lvl="1">
              <a:buNone/>
            </a:pPr>
            <a:endParaRPr lang="en-US" sz="3300" dirty="0"/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  <a:p>
            <a:pPr marL="0" indent="0">
              <a:buNone/>
            </a:pPr>
            <a:r>
              <a:rPr lang="nl-BE" dirty="0"/>
              <a:t>   ! Let op: niet alle elementen zijn overal aanspreekbaar.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37</a:t>
            </a:fld>
            <a:endParaRPr lang="nl-BE"/>
          </a:p>
        </p:txBody>
      </p:sp>
      <p:sp>
        <p:nvSpPr>
          <p:cNvPr id="7" name="Rechthoek 6"/>
          <p:cNvSpPr/>
          <p:nvPr/>
        </p:nvSpPr>
        <p:spPr>
          <a:xfrm>
            <a:off x="1880518" y="3102164"/>
            <a:ext cx="5760640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"Mercedes"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temp =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nl-BE" sz="2400" dirty="0"/>
          </a:p>
        </p:txBody>
      </p:sp>
      <p:sp>
        <p:nvSpPr>
          <p:cNvPr id="2" name="Ovaal 1"/>
          <p:cNvSpPr/>
          <p:nvPr/>
        </p:nvSpPr>
        <p:spPr>
          <a:xfrm>
            <a:off x="3307022" y="3833142"/>
            <a:ext cx="1031111" cy="432047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al 5"/>
          <p:cNvSpPr/>
          <p:nvPr/>
        </p:nvSpPr>
        <p:spPr>
          <a:xfrm>
            <a:off x="5663953" y="4214091"/>
            <a:ext cx="979083" cy="432047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kstvak 7"/>
          <p:cNvSpPr txBox="1"/>
          <p:nvPr/>
        </p:nvSpPr>
        <p:spPr>
          <a:xfrm>
            <a:off x="6391606" y="3425330"/>
            <a:ext cx="4574907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err="1"/>
              <a:t>Dataleden</a:t>
            </a:r>
            <a:r>
              <a:rPr lang="en-US" sz="2400" dirty="0"/>
              <a:t> </a:t>
            </a:r>
            <a:r>
              <a:rPr lang="en-US" sz="2400" dirty="0" err="1"/>
              <a:t>toekennen</a:t>
            </a:r>
            <a:r>
              <a:rPr lang="en-US" sz="2400" dirty="0"/>
              <a:t> of </a:t>
            </a:r>
            <a:r>
              <a:rPr lang="en-US" sz="2400" dirty="0" err="1"/>
              <a:t>uitlezen</a:t>
            </a:r>
            <a:endParaRPr lang="en-US" sz="2400" dirty="0"/>
          </a:p>
        </p:txBody>
      </p:sp>
      <p:cxnSp>
        <p:nvCxnSpPr>
          <p:cNvPr id="11" name="Rechte verbindingslijn met pijl 10"/>
          <p:cNvCxnSpPr>
            <a:stCxn id="8" idx="1"/>
            <a:endCxn id="2" idx="7"/>
          </p:cNvCxnSpPr>
          <p:nvPr/>
        </p:nvCxnSpPr>
        <p:spPr>
          <a:xfrm flipH="1">
            <a:off x="4187129" y="3656163"/>
            <a:ext cx="2204476" cy="24025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/>
          <p:cNvCxnSpPr>
            <a:stCxn id="8" idx="2"/>
            <a:endCxn id="6" idx="6"/>
          </p:cNvCxnSpPr>
          <p:nvPr/>
        </p:nvCxnSpPr>
        <p:spPr>
          <a:xfrm flipH="1">
            <a:off x="6643035" y="3886994"/>
            <a:ext cx="2036024" cy="5431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48876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Visibility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Zichtbaarheid van klassen, dataleden, </a:t>
            </a:r>
            <a:r>
              <a:rPr lang="nl-NL" dirty="0" err="1"/>
              <a:t>properties</a:t>
            </a:r>
            <a:r>
              <a:rPr lang="nl-NL" dirty="0"/>
              <a:t> en functies.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38</a:t>
            </a:fld>
            <a:endParaRPr lang="nl-BE" dirty="0"/>
          </a:p>
        </p:txBody>
      </p:sp>
      <p:graphicFrame>
        <p:nvGraphicFramePr>
          <p:cNvPr id="6" name="Group 5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1331311"/>
              </p:ext>
            </p:extLst>
          </p:nvPr>
        </p:nvGraphicFramePr>
        <p:xfrm>
          <a:off x="2351584" y="2426373"/>
          <a:ext cx="7200800" cy="2966720"/>
        </p:xfrm>
        <a:graphic>
          <a:graphicData uri="http://schemas.openxmlformats.org/drawingml/2006/table">
            <a:tbl>
              <a:tblPr/>
              <a:tblGrid>
                <a:gridCol w="23424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583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Access modifier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Omschrijving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353F5B"/>
                        </a:solidFill>
                        <a:effectLst/>
                        <a:latin typeface="TheSansOffic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public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Toegankelijk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voor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iedereen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353F5B"/>
                        </a:solidFill>
                        <a:effectLst/>
                        <a:latin typeface="TheSansOffic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internal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Toegankelijk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voor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iedereen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binnen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het project (de assembly)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protected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Toegankelijk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voor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instanties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van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eigen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de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klasse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+ child </a:t>
                      </a: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klassen</a:t>
                      </a:r>
                      <a:endParaRPr kumimoji="0" lang="en-US" sz="2000" b="0" i="1" u="none" strike="noStrike" cap="none" normalizeH="0" baseline="0" dirty="0">
                        <a:ln>
                          <a:noFill/>
                        </a:ln>
                        <a:solidFill>
                          <a:srgbClr val="353F5B"/>
                        </a:solidFill>
                        <a:effectLst/>
                        <a:latin typeface="TheSansOffic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private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Enkel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toegankelijk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voor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instanties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van de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eigen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53F5B"/>
                          </a:solidFill>
                          <a:effectLst/>
                          <a:latin typeface="TheSansOffice" pitchFamily="34" charset="0"/>
                        </a:rPr>
                        <a:t>klassen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353F5B"/>
                        </a:solidFill>
                        <a:effectLst/>
                        <a:latin typeface="TheSansOffice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378546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Visibility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Dataleden en functies = </a:t>
            </a:r>
            <a:r>
              <a:rPr lang="nl-NL" dirty="0" err="1"/>
              <a:t>default</a:t>
            </a:r>
            <a:r>
              <a:rPr lang="nl-NL" dirty="0"/>
              <a:t> private</a:t>
            </a:r>
          </a:p>
          <a:p>
            <a:pPr>
              <a:buNone/>
            </a:pPr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39</a:t>
            </a:fld>
            <a:endParaRPr lang="nl-BE" dirty="0"/>
          </a:p>
        </p:txBody>
      </p:sp>
      <p:sp>
        <p:nvSpPr>
          <p:cNvPr id="6" name="Tekstvak 5"/>
          <p:cNvSpPr txBox="1"/>
          <p:nvPr/>
        </p:nvSpPr>
        <p:spPr>
          <a:xfrm>
            <a:off x="4943873" y="4293096"/>
            <a:ext cx="5517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</a:rPr>
              <a:t>Enkel bruikbaar binnen de klasse!</a:t>
            </a:r>
          </a:p>
        </p:txBody>
      </p:sp>
      <p:sp>
        <p:nvSpPr>
          <p:cNvPr id="7" name="Rechthoek 6"/>
          <p:cNvSpPr/>
          <p:nvPr/>
        </p:nvSpPr>
        <p:spPr>
          <a:xfrm>
            <a:off x="2423592" y="2780928"/>
            <a:ext cx="3024336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91714936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Wat is OOP?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OOP is een </a:t>
            </a:r>
            <a:r>
              <a:rPr lang="nl-NL" dirty="0">
                <a:solidFill>
                  <a:schemeClr val="tx2"/>
                </a:solidFill>
              </a:rPr>
              <a:t>gestructureerde</a:t>
            </a:r>
            <a:r>
              <a:rPr lang="nl-NL" dirty="0"/>
              <a:t> gemeenschap van </a:t>
            </a:r>
            <a:r>
              <a:rPr lang="nl-NL" dirty="0">
                <a:solidFill>
                  <a:srgbClr val="00CC00"/>
                </a:solidFill>
              </a:rPr>
              <a:t>samenwerkende</a:t>
            </a:r>
            <a:r>
              <a:rPr lang="nl-NL" dirty="0">
                <a:solidFill>
                  <a:schemeClr val="tx2"/>
                </a:solidFill>
              </a:rPr>
              <a:t> </a:t>
            </a:r>
            <a:r>
              <a:rPr lang="nl-NL" dirty="0"/>
              <a:t>objecten.</a:t>
            </a:r>
          </a:p>
          <a:p>
            <a:r>
              <a:rPr lang="nl-NL" dirty="0"/>
              <a:t>Elk object speelt een </a:t>
            </a:r>
            <a:r>
              <a:rPr lang="nl-NL" dirty="0">
                <a:solidFill>
                  <a:srgbClr val="00CC00"/>
                </a:solidFill>
              </a:rPr>
              <a:t>bepaalde rol</a:t>
            </a:r>
            <a:r>
              <a:rPr lang="nl-NL" dirty="0"/>
              <a:t> in die gemeenschap.</a:t>
            </a:r>
          </a:p>
          <a:p>
            <a:r>
              <a:rPr lang="nl-NL" dirty="0"/>
              <a:t>Een object biedt </a:t>
            </a:r>
            <a:r>
              <a:rPr lang="nl-NL" dirty="0">
                <a:solidFill>
                  <a:srgbClr val="00CC00"/>
                </a:solidFill>
              </a:rPr>
              <a:t>diensten </a:t>
            </a:r>
            <a:r>
              <a:rPr lang="nl-NL" dirty="0"/>
              <a:t>aan die worden gebruikt door de rest van de gemeenschap.</a:t>
            </a:r>
          </a:p>
          <a:p>
            <a:r>
              <a:rPr lang="nl-BE" dirty="0" err="1">
                <a:solidFill>
                  <a:schemeClr val="tx2">
                    <a:lumMod val="75000"/>
                  </a:schemeClr>
                </a:solidFill>
              </a:rPr>
              <a:t>Class</a:t>
            </a:r>
            <a:r>
              <a:rPr lang="nl-BE" dirty="0"/>
              <a:t> = middel om gedrag en eigenschappen van een object te vatten </a:t>
            </a:r>
            <a:r>
              <a:rPr lang="nl-BE" dirty="0">
                <a:solidFill>
                  <a:srgbClr val="FF0000"/>
                </a:solidFill>
              </a:rPr>
              <a:t>= type van een object</a:t>
            </a:r>
          </a:p>
          <a:p>
            <a:endParaRPr lang="nl-NL" dirty="0"/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/>
              <a:t>Visibility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09236" y="1462755"/>
            <a:ext cx="11515875" cy="510384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NL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“Tesla"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40</a:t>
            </a:fld>
            <a:endParaRPr lang="nl-BE" dirty="0"/>
          </a:p>
        </p:txBody>
      </p:sp>
      <p:sp>
        <p:nvSpPr>
          <p:cNvPr id="8" name="Tekstvak 7"/>
          <p:cNvSpPr txBox="1"/>
          <p:nvPr/>
        </p:nvSpPr>
        <p:spPr>
          <a:xfrm>
            <a:off x="7752184" y="4810470"/>
            <a:ext cx="1091774" cy="58477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BE" sz="3200" dirty="0">
                <a:solidFill>
                  <a:schemeClr val="bg1"/>
                </a:solidFill>
              </a:rPr>
              <a:t>Tesla</a:t>
            </a:r>
          </a:p>
        </p:txBody>
      </p:sp>
    </p:spTree>
    <p:extLst>
      <p:ext uri="{BB962C8B-B14F-4D97-AF65-F5344CB8AC3E}">
        <p14:creationId xmlns:p14="http://schemas.microsoft.com/office/powerpoint/2010/main" val="298927157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/>
          <p:cNvSpPr txBox="1">
            <a:spLocks/>
          </p:cNvSpPr>
          <p:nvPr/>
        </p:nvSpPr>
        <p:spPr>
          <a:xfrm>
            <a:off x="1981200" y="1772816"/>
            <a:ext cx="8229600" cy="433696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baseline="0">
                <a:solidFill>
                  <a:srgbClr val="CC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baseline="0">
                <a:solidFill>
                  <a:srgbClr val="00458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baseline="0">
                <a:solidFill>
                  <a:srgbClr val="00458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baseline="0">
                <a:solidFill>
                  <a:srgbClr val="00458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baseline="0">
                <a:solidFill>
                  <a:srgbClr val="00458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merk;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NL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“Tesla"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testAuto.merk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Visibility</a:t>
            </a:r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41</a:t>
            </a:fld>
            <a:endParaRPr lang="nl-BE" dirty="0"/>
          </a:p>
        </p:txBody>
      </p:sp>
      <p:sp>
        <p:nvSpPr>
          <p:cNvPr id="7" name="Tekstvak 6"/>
          <p:cNvSpPr txBox="1"/>
          <p:nvPr/>
        </p:nvSpPr>
        <p:spPr>
          <a:xfrm>
            <a:off x="7032104" y="5589240"/>
            <a:ext cx="2948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</a:t>
            </a:r>
            <a:r>
              <a:rPr lang="nl-BE" sz="2800" dirty="0" err="1">
                <a:solidFill>
                  <a:srgbClr val="FF0000"/>
                </a:solidFill>
              </a:rPr>
              <a:t>Compile</a:t>
            </a:r>
            <a:r>
              <a:rPr lang="nl-BE" sz="2800" dirty="0">
                <a:solidFill>
                  <a:srgbClr val="FF0000"/>
                </a:solidFill>
              </a:rPr>
              <a:t> </a:t>
            </a:r>
            <a:r>
              <a:rPr lang="nl-BE" sz="2800" dirty="0" err="1">
                <a:solidFill>
                  <a:srgbClr val="FF0000"/>
                </a:solidFill>
              </a:rPr>
              <a:t>error</a:t>
            </a:r>
            <a:r>
              <a:rPr lang="nl-BE" sz="2800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2305002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Wat is OOP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Classificatie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De </a:t>
            </a:r>
            <a:r>
              <a:rPr lang="nl-BE" dirty="0" err="1">
                <a:solidFill>
                  <a:schemeClr val="bg1"/>
                </a:solidFill>
              </a:rPr>
              <a:t>constructor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Visibility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Properties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199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Encapsulatie</a:t>
            </a:r>
            <a:r>
              <a:rPr lang="en-US" dirty="0"/>
              <a:t> van data!!</a:t>
            </a:r>
          </a:p>
          <a:p>
            <a:r>
              <a:rPr lang="en-US" dirty="0" err="1"/>
              <a:t>Toegang</a:t>
            </a:r>
            <a:r>
              <a:rPr lang="en-US" dirty="0"/>
              <a:t> tot data members van </a:t>
            </a:r>
            <a:r>
              <a:rPr lang="en-US" dirty="0" err="1"/>
              <a:t>een</a:t>
            </a:r>
            <a:r>
              <a:rPr lang="en-US" dirty="0"/>
              <a:t> object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gecontroleerde</a:t>
            </a:r>
            <a:r>
              <a:rPr lang="en-US" dirty="0"/>
              <a:t> </a:t>
            </a:r>
            <a:r>
              <a:rPr lang="en-US" dirty="0" err="1"/>
              <a:t>manier</a:t>
            </a:r>
            <a:endParaRPr lang="en-US" dirty="0"/>
          </a:p>
          <a:p>
            <a:pPr lvl="1"/>
            <a:r>
              <a:rPr lang="en-US" dirty="0"/>
              <a:t>Data members (best) </a:t>
            </a:r>
            <a:r>
              <a:rPr lang="en-US" dirty="0" err="1"/>
              <a:t>altijd</a:t>
            </a:r>
            <a:r>
              <a:rPr lang="en-US" dirty="0"/>
              <a:t> private </a:t>
            </a:r>
            <a:r>
              <a:rPr lang="en-US" dirty="0" err="1"/>
              <a:t>declareren</a:t>
            </a:r>
            <a:endParaRPr lang="en-US" dirty="0"/>
          </a:p>
          <a:p>
            <a:pPr lvl="1"/>
            <a:r>
              <a:rPr lang="en-US" dirty="0" err="1"/>
              <a:t>Lezen</a:t>
            </a:r>
            <a:r>
              <a:rPr lang="en-US" dirty="0"/>
              <a:t> en </a:t>
            </a:r>
            <a:r>
              <a:rPr lang="en-US" dirty="0" err="1"/>
              <a:t>schrijven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data member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vrij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gekozen</a:t>
            </a:r>
            <a:endParaRPr lang="en-US" dirty="0"/>
          </a:p>
          <a:p>
            <a:r>
              <a:rPr lang="nl-BE" dirty="0"/>
              <a:t>Aparte logica voor het opvragen en aanpassen van data (get / set)</a:t>
            </a:r>
          </a:p>
          <a:p>
            <a:pPr lvl="1"/>
            <a:r>
              <a:rPr lang="nl-BE" dirty="0" err="1"/>
              <a:t>accessoren</a:t>
            </a: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961030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Syntax:</a:t>
            </a:r>
          </a:p>
          <a:p>
            <a:pPr>
              <a:buNone/>
            </a:pPr>
            <a:r>
              <a:rPr lang="nl-BE" sz="3100" dirty="0">
                <a:solidFill>
                  <a:schemeClr val="tx1"/>
                </a:solidFill>
              </a:rPr>
              <a:t>	</a:t>
            </a:r>
            <a:r>
              <a:rPr lang="nl-BE" sz="3100" dirty="0" err="1">
                <a:solidFill>
                  <a:schemeClr val="tx1"/>
                </a:solidFill>
              </a:rPr>
              <a:t>Access_level</a:t>
            </a:r>
            <a:r>
              <a:rPr lang="nl-BE" sz="3100" dirty="0">
                <a:solidFill>
                  <a:schemeClr val="tx1"/>
                </a:solidFill>
              </a:rPr>
              <a:t>  type </a:t>
            </a:r>
            <a:r>
              <a:rPr lang="nl-BE" sz="3100" dirty="0" err="1">
                <a:solidFill>
                  <a:schemeClr val="tx1"/>
                </a:solidFill>
              </a:rPr>
              <a:t>PropertyName</a:t>
            </a:r>
            <a:endParaRPr lang="nl-BE" sz="3100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nl-BE" sz="3100" dirty="0">
                <a:solidFill>
                  <a:schemeClr val="tx1"/>
                </a:solidFill>
              </a:rPr>
              <a:t>	{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get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{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	//property get code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}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set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{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	//property set code	</a:t>
            </a:r>
          </a:p>
          <a:p>
            <a:pPr lvl="1">
              <a:buNone/>
            </a:pPr>
            <a:r>
              <a:rPr lang="nl-BE" sz="2700" dirty="0">
                <a:solidFill>
                  <a:schemeClr val="tx1"/>
                </a:solidFill>
              </a:rPr>
              <a:t>		}</a:t>
            </a:r>
          </a:p>
          <a:p>
            <a:pPr>
              <a:buNone/>
            </a:pPr>
            <a:r>
              <a:rPr lang="nl-BE" sz="3100" dirty="0">
                <a:solidFill>
                  <a:schemeClr val="tx1"/>
                </a:solidFill>
              </a:rPr>
              <a:t>	}</a:t>
            </a:r>
            <a:endParaRPr lang="en-US" sz="3100" dirty="0">
              <a:solidFill>
                <a:schemeClr val="tx1"/>
              </a:solidFill>
            </a:endParaRP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0751162"/>
      </p:ext>
    </p:extLst>
  </p:cSld>
  <p:clrMapOvr>
    <a:masterClrMapping/>
  </p:clrMapOvr>
  <p:transition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set code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45</a:t>
            </a:fld>
            <a:endParaRPr lang="nl-BE"/>
          </a:p>
        </p:txBody>
      </p:sp>
      <p:sp>
        <p:nvSpPr>
          <p:cNvPr id="2" name="Tekstvak 1"/>
          <p:cNvSpPr txBox="1"/>
          <p:nvPr/>
        </p:nvSpPr>
        <p:spPr>
          <a:xfrm>
            <a:off x="3431704" y="2636912"/>
            <a:ext cx="20148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Property</a:t>
            </a:r>
            <a:endParaRPr lang="nl-BE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87125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13" name="Tijdelijke aanduiding voor inhoud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46</a:t>
            </a:fld>
            <a:endParaRPr lang="nl-BE"/>
          </a:p>
        </p:txBody>
      </p:sp>
      <p:sp>
        <p:nvSpPr>
          <p:cNvPr id="2" name="Tekstvak 1"/>
          <p:cNvSpPr txBox="1"/>
          <p:nvPr/>
        </p:nvSpPr>
        <p:spPr>
          <a:xfrm>
            <a:off x="2351584" y="3167390"/>
            <a:ext cx="2666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Get Property</a:t>
            </a:r>
            <a:endParaRPr lang="nl-BE" sz="2800" dirty="0">
              <a:solidFill>
                <a:srgbClr val="FF0000"/>
              </a:solidFill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4985862" y="3886079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  <a:sym typeface="Wingdings" pitchFamily="2" charset="2"/>
              </a:rPr>
              <a:t>return type = type property</a:t>
            </a:r>
          </a:p>
        </p:txBody>
      </p:sp>
    </p:spTree>
    <p:extLst>
      <p:ext uri="{BB962C8B-B14F-4D97-AF65-F5344CB8AC3E}">
        <p14:creationId xmlns:p14="http://schemas.microsoft.com/office/powerpoint/2010/main" val="27978532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/>
          <p:nvPr/>
        </p:nvSpPr>
        <p:spPr>
          <a:xfrm>
            <a:off x="1199456" y="1412776"/>
            <a:ext cx="8496944" cy="50167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endParaRPr lang="nl-B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nl-B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endParaRPr lang="nl-B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endParaRPr lang="nl-BE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000" dirty="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47</a:t>
            </a:fld>
            <a:endParaRPr lang="nl-BE"/>
          </a:p>
        </p:txBody>
      </p:sp>
      <p:sp>
        <p:nvSpPr>
          <p:cNvPr id="2" name="Tekstvak 1"/>
          <p:cNvSpPr txBox="1"/>
          <p:nvPr/>
        </p:nvSpPr>
        <p:spPr>
          <a:xfrm>
            <a:off x="2999656" y="4365104"/>
            <a:ext cx="2637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 Set Property</a:t>
            </a:r>
            <a:endParaRPr lang="nl-BE" sz="2800" dirty="0">
              <a:solidFill>
                <a:srgbClr val="FF0000"/>
              </a:solidFill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5087888" y="5013176"/>
            <a:ext cx="4432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type </a:t>
            </a:r>
            <a:r>
              <a:rPr lang="nl-BE" sz="2800" dirty="0" err="1">
                <a:solidFill>
                  <a:srgbClr val="FF0000"/>
                </a:solidFill>
                <a:sym typeface="Wingdings" pitchFamily="2" charset="2"/>
              </a:rPr>
              <a:t>value</a:t>
            </a:r>
            <a:r>
              <a:rPr lang="nl-BE" sz="2800" dirty="0">
                <a:solidFill>
                  <a:srgbClr val="FF0000"/>
                </a:solidFill>
                <a:sym typeface="Wingdings" pitchFamily="2" charset="2"/>
              </a:rPr>
              <a:t> = type property</a:t>
            </a:r>
            <a:endParaRPr lang="nl-BE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0480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Simple </a:t>
            </a:r>
            <a:r>
              <a:rPr lang="nl-BE" dirty="0" err="1"/>
              <a:t>properties</a:t>
            </a:r>
            <a:endParaRPr lang="nl-BE" dirty="0"/>
          </a:p>
          <a:p>
            <a:pPr lvl="1"/>
            <a:r>
              <a:rPr lang="nl-BE" dirty="0"/>
              <a:t>Get en set ter afscherming van private data member</a:t>
            </a:r>
          </a:p>
          <a:p>
            <a:r>
              <a:rPr lang="nl-BE" dirty="0"/>
              <a:t>Complex </a:t>
            </a:r>
            <a:r>
              <a:rPr lang="nl-BE" dirty="0" err="1"/>
              <a:t>properties</a:t>
            </a:r>
            <a:r>
              <a:rPr lang="nl-BE" dirty="0"/>
              <a:t> </a:t>
            </a:r>
          </a:p>
          <a:p>
            <a:pPr lvl="1"/>
            <a:r>
              <a:rPr lang="nl-BE" dirty="0"/>
              <a:t>Extra logica in </a:t>
            </a:r>
            <a:r>
              <a:rPr lang="nl-BE" dirty="0" err="1"/>
              <a:t>accessor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0005178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Complex SET property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49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2063552" y="2204864"/>
            <a:ext cx="5472608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&gt;= 0 &amp;&amp;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 24)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nl-B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77406080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Wat is OOP?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Grote overeenkomst met de echte wereld:</a:t>
            </a:r>
          </a:p>
          <a:p>
            <a:pPr lvl="1"/>
            <a:r>
              <a:rPr lang="nl-NL" dirty="0"/>
              <a:t>Bepaalde instanties voeren bepaalde diensten uit:</a:t>
            </a:r>
          </a:p>
          <a:p>
            <a:pPr lvl="2"/>
            <a:r>
              <a:rPr lang="nl-NL" dirty="0"/>
              <a:t>Garage repareert wagens</a:t>
            </a:r>
          </a:p>
          <a:p>
            <a:pPr lvl="2"/>
            <a:r>
              <a:rPr lang="nl-NL" dirty="0"/>
              <a:t>Bakker maakt brood</a:t>
            </a:r>
          </a:p>
          <a:p>
            <a:pPr lvl="2"/>
            <a:r>
              <a:rPr lang="nl-NL" dirty="0"/>
              <a:t>…</a:t>
            </a:r>
          </a:p>
          <a:p>
            <a:r>
              <a:rPr lang="nl-NL" dirty="0"/>
              <a:t>We hoeven de details van die processen niet te kennen om er gebruik van te maken.</a:t>
            </a:r>
          </a:p>
          <a:p>
            <a:r>
              <a:rPr lang="nl-NL" dirty="0"/>
              <a:t>Bij input van correcte informatie krijgen we de gewenste resultaten terug.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Mogelijkheid tot controle over get / set toegang</a:t>
            </a:r>
          </a:p>
          <a:p>
            <a:pPr lvl="1"/>
            <a:r>
              <a:rPr lang="nl-BE" dirty="0"/>
              <a:t>get / set niet implementeren</a:t>
            </a:r>
          </a:p>
          <a:p>
            <a:pPr lvl="1"/>
            <a:r>
              <a:rPr lang="nl-BE" dirty="0"/>
              <a:t>Accessibility </a:t>
            </a:r>
            <a:r>
              <a:rPr lang="nl-BE" dirty="0" err="1"/>
              <a:t>modifiers</a:t>
            </a:r>
            <a:r>
              <a:rPr lang="nl-BE" dirty="0"/>
              <a:t> per </a:t>
            </a:r>
            <a:r>
              <a:rPr lang="nl-BE" dirty="0" err="1"/>
              <a:t>accessor</a:t>
            </a: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7703333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err="1"/>
              <a:t>Voorbeeld</a:t>
            </a:r>
            <a:r>
              <a:rPr lang="en-US" u="sng" dirty="0"/>
              <a:t> OPTIE1: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51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2165901" y="2132856"/>
            <a:ext cx="5482952" cy="34163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OF</a:t>
            </a:r>
          </a:p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449796036"/>
      </p:ext>
    </p:extLst>
  </p:cSld>
  <p:clrMapOvr>
    <a:masterClrMapping/>
  </p:clrMapOvr>
  <p:transition>
    <p:wipe dir="r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/>
          <p:cNvSpPr/>
          <p:nvPr/>
        </p:nvSpPr>
        <p:spPr>
          <a:xfrm>
            <a:off x="1981200" y="2708920"/>
            <a:ext cx="6768752" cy="30469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Hour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u="sng" dirty="0"/>
              <a:t>Voorbeeld OPTIE2: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52</a:t>
            </a:fld>
            <a:endParaRPr lang="nl-BE"/>
          </a:p>
        </p:txBody>
      </p:sp>
      <p:sp>
        <p:nvSpPr>
          <p:cNvPr id="2" name="Ovaal 1"/>
          <p:cNvSpPr/>
          <p:nvPr/>
        </p:nvSpPr>
        <p:spPr>
          <a:xfrm>
            <a:off x="2567608" y="3861048"/>
            <a:ext cx="1512168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596461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Property </a:t>
            </a:r>
            <a:r>
              <a:rPr lang="en-US" dirty="0" err="1"/>
              <a:t>creatie</a:t>
            </a:r>
            <a:r>
              <a:rPr lang="en-US" dirty="0"/>
              <a:t> via code snippet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53</a:t>
            </a:fld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/>
          <a:srcRect l="12988" t="24800" r="70475" b="65400"/>
          <a:stretch/>
        </p:blipFill>
        <p:spPr>
          <a:xfrm>
            <a:off x="2495600" y="2492896"/>
            <a:ext cx="5184576" cy="1728192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665" y="4365104"/>
            <a:ext cx="3362325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60071"/>
      </p:ext>
    </p:extLst>
  </p:cSld>
  <p:clrMapOvr>
    <a:masterClrMapping/>
  </p:clrMapOvr>
  <p:transition>
    <p:wipe dir="r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Property </a:t>
            </a:r>
            <a:r>
              <a:rPr lang="en-US" dirty="0" err="1"/>
              <a:t>creatie</a:t>
            </a:r>
            <a:r>
              <a:rPr lang="en-US" dirty="0"/>
              <a:t> via code snippet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54</a:t>
            </a:fld>
            <a:endParaRPr lang="nl-BE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632" y="2795808"/>
            <a:ext cx="449580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4418"/>
      </p:ext>
    </p:extLst>
  </p:cSld>
  <p:clrMapOvr>
    <a:masterClrMapping/>
  </p:clrMapOvr>
  <p:transition>
    <p:wipe dir="r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Auto </a:t>
            </a:r>
            <a:r>
              <a:rPr lang="nl-BE" dirty="0" err="1"/>
              <a:t>implemented</a:t>
            </a:r>
            <a:r>
              <a:rPr lang="nl-BE" dirty="0"/>
              <a:t> </a:t>
            </a:r>
            <a:r>
              <a:rPr lang="nl-BE" dirty="0" err="1"/>
              <a:t>properties</a:t>
            </a:r>
            <a:endParaRPr lang="nl-BE" dirty="0"/>
          </a:p>
          <a:p>
            <a:pPr lvl="1"/>
            <a:r>
              <a:rPr lang="nl-BE" dirty="0"/>
              <a:t>Indien geen extra code nodig is</a:t>
            </a:r>
          </a:p>
        </p:txBody>
      </p:sp>
      <p:sp>
        <p:nvSpPr>
          <p:cNvPr id="4" name="Rechthoek 3"/>
          <p:cNvSpPr/>
          <p:nvPr/>
        </p:nvSpPr>
        <p:spPr>
          <a:xfrm>
            <a:off x="2166345" y="2924944"/>
            <a:ext cx="6264696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Merk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750256395"/>
      </p:ext>
    </p:extLst>
  </p:cSld>
  <p:clrMapOvr>
    <a:masterClrMapping/>
  </p:clrMapOvr>
  <p:transition>
    <p:wipe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Initialisatie van auto </a:t>
            </a:r>
            <a:r>
              <a:rPr lang="nl-BE" dirty="0" err="1"/>
              <a:t>implemented</a:t>
            </a:r>
            <a:r>
              <a:rPr lang="nl-BE" dirty="0"/>
              <a:t> properties</a:t>
            </a:r>
          </a:p>
        </p:txBody>
      </p:sp>
      <p:sp>
        <p:nvSpPr>
          <p:cNvPr id="4" name="Rechthoek 3"/>
          <p:cNvSpPr/>
          <p:nvPr/>
        </p:nvSpPr>
        <p:spPr>
          <a:xfrm>
            <a:off x="2135560" y="3356992"/>
            <a:ext cx="7704856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Merk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 = 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"VW"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1410549080"/>
      </p:ext>
    </p:extLst>
  </p:cSld>
  <p:clrMapOvr>
    <a:masterClrMapping/>
  </p:clrMapOvr>
  <p:transition>
    <p:wipe dir="r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Het type van een property kan ook een referentie type (klasse) zijn</a:t>
            </a:r>
          </a:p>
        </p:txBody>
      </p:sp>
      <p:sp>
        <p:nvSpPr>
          <p:cNvPr id="4" name="Rechthoek 3"/>
          <p:cNvSpPr/>
          <p:nvPr/>
        </p:nvSpPr>
        <p:spPr>
          <a:xfrm>
            <a:off x="2279576" y="2780928"/>
            <a:ext cx="7704856" cy="34163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Motor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Nummerplaat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054709976"/>
      </p:ext>
    </p:extLst>
  </p:cSld>
  <p:clrMapOvr>
    <a:masterClrMapping/>
  </p:clrMapOvr>
  <p:transition>
    <p:wipe dir="r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Het type van een property kan ook een referentie type (klasse) zijn</a:t>
            </a:r>
          </a:p>
        </p:txBody>
      </p:sp>
      <p:sp>
        <p:nvSpPr>
          <p:cNvPr id="4" name="Rechthoek 3"/>
          <p:cNvSpPr/>
          <p:nvPr/>
        </p:nvSpPr>
        <p:spPr>
          <a:xfrm>
            <a:off x="2135560" y="2708920"/>
            <a:ext cx="7704856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test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Motor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testMotor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Motor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testMotor.Pk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140;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test.Motor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testMotor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2602820076"/>
      </p:ext>
    </p:extLst>
  </p:cSld>
  <p:clrMapOvr>
    <a:masterClrMapping/>
  </p:clrMapOvr>
  <p:transition>
    <p:wipe dir="r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We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spreken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 properties op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dezelfde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manier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aan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als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dirty="0" err="1">
                <a:solidFill>
                  <a:srgbClr val="C00000"/>
                </a:solidFill>
                <a:sym typeface="Wingdings" pitchFamily="2" charset="2"/>
              </a:rPr>
              <a:t>dataleden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59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1343472" y="2719181"/>
            <a:ext cx="9108504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11;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l-BE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"Het uur is nu: "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time.Hour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63803499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Wat is OOP?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Om iets gedaan te krijgen stuur je de correcte boodschap naar het object dat verantwoordelijk is voor die actie.</a:t>
            </a:r>
          </a:p>
          <a:p>
            <a:pPr lvl="1"/>
            <a:r>
              <a:rPr lang="nl-BE" dirty="0">
                <a:solidFill>
                  <a:srgbClr val="00CC00"/>
                </a:solidFill>
              </a:rPr>
              <a:t>Maak </a:t>
            </a:r>
            <a:r>
              <a:rPr lang="nl-BE" dirty="0"/>
              <a:t>een </a:t>
            </a:r>
            <a:r>
              <a:rPr lang="nl-BE" dirty="0">
                <a:solidFill>
                  <a:srgbClr val="FF0000"/>
                </a:solidFill>
              </a:rPr>
              <a:t>bestand </a:t>
            </a:r>
            <a:r>
              <a:rPr lang="nl-BE" dirty="0">
                <a:solidFill>
                  <a:srgbClr val="00CC00"/>
                </a:solidFill>
              </a:rPr>
              <a:t>aan</a:t>
            </a:r>
            <a:r>
              <a:rPr lang="nl-BE" dirty="0">
                <a:solidFill>
                  <a:srgbClr val="FF0000"/>
                </a:solidFill>
              </a:rPr>
              <a:t> </a:t>
            </a:r>
            <a:r>
              <a:rPr lang="nl-BE" dirty="0">
                <a:solidFill>
                  <a:srgbClr val="0070C0"/>
                </a:solidFill>
              </a:rPr>
              <a:t>met de volgende inhoud</a:t>
            </a:r>
          </a:p>
          <a:p>
            <a:r>
              <a:rPr lang="nl-BE" dirty="0"/>
              <a:t>Boodschap bevat </a:t>
            </a:r>
          </a:p>
          <a:p>
            <a:pPr lvl="1"/>
            <a:r>
              <a:rPr lang="nl-BE" dirty="0">
                <a:solidFill>
                  <a:srgbClr val="00CC00"/>
                </a:solidFill>
              </a:rPr>
              <a:t>Actie/dienst</a:t>
            </a:r>
            <a:r>
              <a:rPr lang="nl-BE" dirty="0">
                <a:solidFill>
                  <a:srgbClr val="92D050"/>
                </a:solidFill>
              </a:rPr>
              <a:t> </a:t>
            </a:r>
            <a:r>
              <a:rPr lang="nl-BE" dirty="0">
                <a:solidFill>
                  <a:srgbClr val="00CC00"/>
                </a:solidFill>
              </a:rPr>
              <a:t>die</a:t>
            </a:r>
            <a:r>
              <a:rPr lang="nl-BE" dirty="0">
                <a:solidFill>
                  <a:srgbClr val="92D050"/>
                </a:solidFill>
              </a:rPr>
              <a:t> </a:t>
            </a:r>
            <a:r>
              <a:rPr lang="nl-BE" dirty="0">
                <a:solidFill>
                  <a:srgbClr val="00CC00"/>
                </a:solidFill>
              </a:rPr>
              <a:t>de</a:t>
            </a:r>
            <a:r>
              <a:rPr lang="nl-BE" dirty="0">
                <a:solidFill>
                  <a:srgbClr val="92D050"/>
                </a:solidFill>
              </a:rPr>
              <a:t> </a:t>
            </a:r>
            <a:r>
              <a:rPr lang="nl-BE" dirty="0">
                <a:solidFill>
                  <a:srgbClr val="00CC00"/>
                </a:solidFill>
              </a:rPr>
              <a:t>aanvrager nodig heeft</a:t>
            </a:r>
          </a:p>
          <a:p>
            <a:pPr lvl="1"/>
            <a:r>
              <a:rPr lang="nl-BE" dirty="0">
                <a:solidFill>
                  <a:srgbClr val="0070C0"/>
                </a:solidFill>
              </a:rPr>
              <a:t>Eventueel extra info om die dienst uit te voeren</a:t>
            </a:r>
            <a:endParaRPr lang="en-US" dirty="0">
              <a:solidFill>
                <a:srgbClr val="0070C0"/>
              </a:solidFill>
            </a:endParaRP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Properties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Constructor</a:t>
            </a:r>
            <a:r>
              <a:rPr lang="nl-BE" dirty="0"/>
              <a:t> </a:t>
            </a:r>
            <a:r>
              <a:rPr lang="nl-BE" dirty="0" err="1"/>
              <a:t>initializer</a:t>
            </a:r>
            <a:endParaRPr lang="nl-BE" dirty="0"/>
          </a:p>
          <a:p>
            <a:pPr lvl="1"/>
            <a:r>
              <a:rPr lang="nl-BE" dirty="0"/>
              <a:t>Bepalen van </a:t>
            </a:r>
            <a:r>
              <a:rPr lang="nl-BE" dirty="0" err="1"/>
              <a:t>properties</a:t>
            </a:r>
            <a:r>
              <a:rPr lang="nl-BE" dirty="0"/>
              <a:t> tijdens object creatie</a:t>
            </a:r>
          </a:p>
        </p:txBody>
      </p:sp>
      <p:sp>
        <p:nvSpPr>
          <p:cNvPr id="4" name="Rechthoek 3"/>
          <p:cNvSpPr/>
          <p:nvPr/>
        </p:nvSpPr>
        <p:spPr>
          <a:xfrm>
            <a:off x="1847528" y="2420888"/>
            <a:ext cx="7902624" cy="369331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Nummerplaat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Merk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test = </a:t>
            </a:r>
            <a:r>
              <a:rPr lang="nl-B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Auto</a:t>
            </a:r>
            <a:endParaRPr lang="nl-B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Merk = 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"VW"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Nummerplaat = </a:t>
            </a:r>
            <a:r>
              <a:rPr lang="nl-BE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"1-DFS-234"</a:t>
            </a:r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Pk = 200</a:t>
            </a:r>
          </a:p>
          <a:p>
            <a:r>
              <a:rPr lang="nl-B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64008601"/>
      </p:ext>
    </p:extLst>
  </p:cSld>
  <p:clrMapOvr>
    <a:masterClrMapping/>
  </p:clrMapOvr>
  <p:transition>
    <p:wipe dir="r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Voorbeeld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progamma</a:t>
            </a:r>
            <a:r>
              <a:rPr lang="en-US" dirty="0"/>
              <a:t> </a:t>
            </a:r>
            <a:r>
              <a:rPr lang="en-US" dirty="0" err="1"/>
              <a:t>waarin</a:t>
            </a:r>
            <a:r>
              <a:rPr lang="en-US" dirty="0"/>
              <a:t> e</a:t>
            </a:r>
            <a:r>
              <a:rPr lang="nl-BE" dirty="0"/>
              <a:t>en gebruiker een of meerdere personen kan registreren.</a:t>
            </a:r>
          </a:p>
          <a:p>
            <a:pPr lvl="1"/>
            <a:r>
              <a:rPr lang="nl-BE" dirty="0"/>
              <a:t>Een persoon heeft</a:t>
            </a:r>
          </a:p>
          <a:p>
            <a:pPr lvl="2"/>
            <a:r>
              <a:rPr lang="nl-BE" dirty="0"/>
              <a:t>Een leeftijd [int]</a:t>
            </a:r>
          </a:p>
          <a:p>
            <a:pPr lvl="2"/>
            <a:r>
              <a:rPr lang="nl-BE" dirty="0"/>
              <a:t>Een naam [string]</a:t>
            </a:r>
          </a:p>
          <a:p>
            <a:pPr lvl="2"/>
            <a:r>
              <a:rPr lang="nl-BE" dirty="0"/>
              <a:t>Een adres [</a:t>
            </a:r>
            <a:r>
              <a:rPr lang="nl-BE" dirty="0" err="1"/>
              <a:t>Address</a:t>
            </a:r>
            <a:r>
              <a:rPr lang="nl-BE" dirty="0"/>
              <a:t> = eigen klasse]</a:t>
            </a:r>
          </a:p>
          <a:p>
            <a:pPr lvl="1"/>
            <a:r>
              <a:rPr lang="nl-BE" dirty="0"/>
              <a:t>De leeftijd kan niet negatief en nooit hoger dan 130 zijn</a:t>
            </a:r>
          </a:p>
          <a:p>
            <a:pPr lvl="1"/>
            <a:r>
              <a:rPr lang="nl-BE" dirty="0"/>
              <a:t>De eigenschap </a:t>
            </a:r>
            <a:r>
              <a:rPr lang="nl-BE" dirty="0" err="1"/>
              <a:t>GegevensFouten</a:t>
            </a:r>
            <a:r>
              <a:rPr lang="nl-BE" dirty="0"/>
              <a:t> geeft een overzicht van alle gegevens die niet correct zijn:</a:t>
            </a:r>
          </a:p>
          <a:p>
            <a:pPr lvl="2"/>
            <a:r>
              <a:rPr lang="nl-BE" dirty="0"/>
              <a:t>Leeftijd niet correct</a:t>
            </a:r>
          </a:p>
          <a:p>
            <a:pPr lvl="2"/>
            <a:r>
              <a:rPr lang="nl-BE" dirty="0"/>
              <a:t>Adres niet volledig</a:t>
            </a:r>
          </a:p>
          <a:p>
            <a:pPr marL="0" indent="0">
              <a:buNone/>
            </a:pPr>
            <a:endParaRPr lang="nl-BE" sz="3300" dirty="0"/>
          </a:p>
          <a:p>
            <a:pPr lvl="1"/>
            <a:endParaRPr lang="en-US" sz="33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61</a:t>
            </a:fld>
            <a:endParaRPr lang="nl-BE" dirty="0"/>
          </a:p>
        </p:txBody>
      </p:sp>
    </p:spTree>
  </p:cSld>
  <p:clrMapOvr>
    <a:masterClrMapping/>
  </p:clrMapOvr>
  <p:transition>
    <p:wipe dir="r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Voorbeeld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nl-BE" dirty="0"/>
              <a:t>Een adres heeft</a:t>
            </a:r>
          </a:p>
          <a:p>
            <a:pPr lvl="2"/>
            <a:r>
              <a:rPr lang="nl-BE" dirty="0"/>
              <a:t>Een straat [string]</a:t>
            </a:r>
          </a:p>
          <a:p>
            <a:pPr lvl="2"/>
            <a:r>
              <a:rPr lang="nl-BE" dirty="0"/>
              <a:t>Een huisnummer [int]</a:t>
            </a:r>
          </a:p>
          <a:p>
            <a:pPr lvl="2"/>
            <a:r>
              <a:rPr lang="nl-BE" dirty="0"/>
              <a:t>Een postcode [int]</a:t>
            </a:r>
          </a:p>
          <a:p>
            <a:pPr lvl="2"/>
            <a:r>
              <a:rPr lang="nl-BE" dirty="0"/>
              <a:t>Een woonplaats [string]</a:t>
            </a:r>
          </a:p>
          <a:p>
            <a:pPr marL="0" indent="0">
              <a:buNone/>
            </a:pPr>
            <a:endParaRPr lang="nl-BE" sz="3300" dirty="0"/>
          </a:p>
          <a:p>
            <a:pPr lvl="1"/>
            <a:endParaRPr lang="en-US" sz="33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62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13035091"/>
      </p:ext>
    </p:extLst>
  </p:cSld>
  <p:clrMapOvr>
    <a:masterClrMapping/>
  </p:clrMapOvr>
  <p:transition>
    <p:wipe dir="r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Voorbeeld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l-BE" sz="3300" dirty="0"/>
          </a:p>
          <a:p>
            <a:pPr lvl="1"/>
            <a:endParaRPr lang="en-US" sz="33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63</a:t>
            </a:fld>
            <a:endParaRPr lang="nl-BE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513" y="2011511"/>
            <a:ext cx="780097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37793"/>
      </p:ext>
    </p:extLst>
  </p:cSld>
  <p:clrMapOvr>
    <a:masterClrMapping/>
  </p:clrMapOvr>
  <p:transition>
    <p:wipe dir="r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64</a:t>
            </a:fld>
            <a:endParaRPr lang="nl-BE"/>
          </a:p>
        </p:txBody>
      </p:sp>
      <p:pic>
        <p:nvPicPr>
          <p:cNvPr id="6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403A9EDD-A7D8-4532-B756-D9FE0BC4A50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63752" y="1813655"/>
            <a:ext cx="3728438" cy="3977832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Wat is OOP?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De rest van de gemeenschap moet niet weten </a:t>
            </a:r>
            <a:r>
              <a:rPr lang="nl-BE" dirty="0">
                <a:solidFill>
                  <a:srgbClr val="00CC00"/>
                </a:solidFill>
              </a:rPr>
              <a:t>hoe</a:t>
            </a:r>
            <a:r>
              <a:rPr lang="nl-BE" dirty="0"/>
              <a:t> een object zijn diensten afhandelt</a:t>
            </a:r>
          </a:p>
          <a:p>
            <a:pPr lvl="1"/>
            <a:r>
              <a:rPr lang="nl-BE" dirty="0"/>
              <a:t>Eventueel worden nog andere objecten ingezet voor complexe deeltaken</a:t>
            </a:r>
          </a:p>
          <a:p>
            <a:pPr lvl="2"/>
            <a:r>
              <a:rPr lang="nl-BE" dirty="0"/>
              <a:t>Garage repareert de wagen</a:t>
            </a:r>
          </a:p>
          <a:p>
            <a:pPr lvl="2"/>
            <a:r>
              <a:rPr lang="nl-BE" dirty="0"/>
              <a:t>Hiervoor gebruikt de garage een chipkaart van zijn leverancier</a:t>
            </a:r>
          </a:p>
          <a:p>
            <a:r>
              <a:rPr lang="nl-BE" dirty="0"/>
              <a:t>Dit principe heet </a:t>
            </a:r>
            <a:r>
              <a:rPr lang="nl-BE" dirty="0">
                <a:solidFill>
                  <a:srgbClr val="C00000"/>
                </a:solidFill>
              </a:rPr>
              <a:t>“</a:t>
            </a:r>
            <a:r>
              <a:rPr lang="nl-BE" dirty="0" err="1">
                <a:solidFill>
                  <a:srgbClr val="C00000"/>
                </a:solidFill>
              </a:rPr>
              <a:t>information</a:t>
            </a:r>
            <a:r>
              <a:rPr lang="nl-BE" dirty="0">
                <a:solidFill>
                  <a:srgbClr val="C00000"/>
                </a:solidFill>
              </a:rPr>
              <a:t> </a:t>
            </a:r>
            <a:r>
              <a:rPr lang="nl-BE" dirty="0" err="1">
                <a:solidFill>
                  <a:srgbClr val="C00000"/>
                </a:solidFill>
              </a:rPr>
              <a:t>hiding</a:t>
            </a:r>
            <a:r>
              <a:rPr lang="nl-BE" dirty="0">
                <a:solidFill>
                  <a:srgbClr val="C00000"/>
                </a:solidFill>
              </a:rPr>
              <a:t>” </a:t>
            </a:r>
            <a:r>
              <a:rPr lang="nl-BE" dirty="0"/>
              <a:t>of </a:t>
            </a:r>
            <a:r>
              <a:rPr lang="nl-BE" dirty="0">
                <a:solidFill>
                  <a:srgbClr val="C00000"/>
                </a:solidFill>
              </a:rPr>
              <a:t>“</a:t>
            </a:r>
            <a:r>
              <a:rPr lang="nl-BE" dirty="0" err="1">
                <a:solidFill>
                  <a:srgbClr val="C00000"/>
                </a:solidFill>
              </a:rPr>
              <a:t>encapsulation</a:t>
            </a:r>
            <a:r>
              <a:rPr lang="nl-BE" dirty="0">
                <a:solidFill>
                  <a:srgbClr val="C00000"/>
                </a:solidFill>
              </a:rPr>
              <a:t>”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7</a:t>
            </a:fld>
            <a:endParaRPr lang="nl-BE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>
                <a:solidFill>
                  <a:schemeClr val="bg1"/>
                </a:solidFill>
              </a:rPr>
              <a:t>Wat is OOP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Classificatie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De </a:t>
            </a:r>
            <a:r>
              <a:rPr lang="nl-BE" dirty="0" err="1">
                <a:solidFill>
                  <a:schemeClr val="bg1"/>
                </a:solidFill>
              </a:rPr>
              <a:t>constructor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Visibility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>
                <a:solidFill>
                  <a:schemeClr val="bg1"/>
                </a:solidFill>
              </a:rPr>
              <a:t>Properties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435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Classificatie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>
                <a:solidFill>
                  <a:srgbClr val="FF0000"/>
                </a:solidFill>
              </a:rPr>
              <a:t>Klassen</a:t>
            </a:r>
            <a:r>
              <a:rPr lang="nl-NL" dirty="0"/>
              <a:t> zijn zoals een </a:t>
            </a:r>
            <a:r>
              <a:rPr lang="nl-NL" dirty="0">
                <a:solidFill>
                  <a:srgbClr val="FF0000"/>
                </a:solidFill>
              </a:rPr>
              <a:t>blauwprint</a:t>
            </a:r>
            <a:r>
              <a:rPr lang="nl-NL" dirty="0"/>
              <a:t> die een </a:t>
            </a:r>
            <a:r>
              <a:rPr lang="nl-NL" dirty="0">
                <a:solidFill>
                  <a:srgbClr val="FF0000"/>
                </a:solidFill>
              </a:rPr>
              <a:t>concept</a:t>
            </a:r>
            <a:r>
              <a:rPr lang="nl-NL" dirty="0"/>
              <a:t> beschrijven (zoals een blauwprint van een auto)</a:t>
            </a:r>
          </a:p>
          <a:p>
            <a:r>
              <a:rPr lang="nl-NL" dirty="0">
                <a:solidFill>
                  <a:srgbClr val="FF0000"/>
                </a:solidFill>
              </a:rPr>
              <a:t>Objecten</a:t>
            </a:r>
            <a:r>
              <a:rPr lang="nl-NL" dirty="0"/>
              <a:t> zijn de uiteindelijke </a:t>
            </a:r>
            <a:r>
              <a:rPr lang="nl-NL" dirty="0">
                <a:solidFill>
                  <a:srgbClr val="FF0000"/>
                </a:solidFill>
              </a:rPr>
              <a:t>tastbare dingen </a:t>
            </a:r>
            <a:r>
              <a:rPr lang="nl-NL" dirty="0"/>
              <a:t>waarmee kan gewerkt worden (zoals de auto’s die rondrijden op de straat)</a:t>
            </a:r>
          </a:p>
          <a:p>
            <a:pPr lvl="1">
              <a:buNone/>
            </a:pPr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 dirty="0"/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UCLL</Template>
  <TotalTime>4401</TotalTime>
  <Words>2300</Words>
  <Application>Microsoft Office PowerPoint</Application>
  <PresentationFormat>Breedbeeld</PresentationFormat>
  <Paragraphs>561</Paragraphs>
  <Slides>64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64</vt:i4>
      </vt:variant>
    </vt:vector>
  </HeadingPairs>
  <TitlesOfParts>
    <vt:vector size="74" baseType="lpstr">
      <vt:lpstr>Arial</vt:lpstr>
      <vt:lpstr>Calibri</vt:lpstr>
      <vt:lpstr>Consolas</vt:lpstr>
      <vt:lpstr>CourierNewPSMT</vt:lpstr>
      <vt:lpstr>Tahoma</vt:lpstr>
      <vt:lpstr>TheSansOffice</vt:lpstr>
      <vt:lpstr>TimesNewRoman</vt:lpstr>
      <vt:lpstr>TimesNewRoman,Bold</vt:lpstr>
      <vt:lpstr>Wingdings</vt:lpstr>
      <vt:lpstr>sjabloon_UCLL_PPT_Sjabloon</vt:lpstr>
      <vt:lpstr>Programmeren met C# Klassen</vt:lpstr>
      <vt:lpstr>PowerPoint-presentatie</vt:lpstr>
      <vt:lpstr>Wat is OOP?</vt:lpstr>
      <vt:lpstr>Wat is OOP?</vt:lpstr>
      <vt:lpstr>Wat is OOP?</vt:lpstr>
      <vt:lpstr>Wat is OOP?</vt:lpstr>
      <vt:lpstr>Wat is OOP?</vt:lpstr>
      <vt:lpstr>PowerPoint-presentatie</vt:lpstr>
      <vt:lpstr>Classificatie</vt:lpstr>
      <vt:lpstr>Classificatie</vt:lpstr>
      <vt:lpstr>Classificatie</vt:lpstr>
      <vt:lpstr>Classificatie</vt:lpstr>
      <vt:lpstr>Classificatie</vt:lpstr>
      <vt:lpstr>Classificatie</vt:lpstr>
      <vt:lpstr>Classificatie</vt:lpstr>
      <vt:lpstr>Een klasse toevoegen in VS</vt:lpstr>
      <vt:lpstr>Een klasse toevoegen in VS</vt:lpstr>
      <vt:lpstr>Een klasse toevoegen in VS</vt:lpstr>
      <vt:lpstr>PowerPoint-presentatie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Constructor</vt:lpstr>
      <vt:lpstr>PowerPoint-presentatie</vt:lpstr>
      <vt:lpstr>Visibility</vt:lpstr>
      <vt:lpstr>Visibility</vt:lpstr>
      <vt:lpstr>Visibility</vt:lpstr>
      <vt:lpstr>Visibility</vt:lpstr>
      <vt:lpstr>Visibility</vt:lpstr>
      <vt:lpstr>Visibility</vt:lpstr>
      <vt:lpstr>PowerPoint-presentatie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Properties</vt:lpstr>
      <vt:lpstr>Voorbeeld</vt:lpstr>
      <vt:lpstr>Voorbeeld</vt:lpstr>
      <vt:lpstr>Voorbeeld</vt:lpstr>
      <vt:lpstr>Vragen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Programmeren met C#</dc:title>
  <dc:creator>Stijn</dc:creator>
  <cp:lastModifiedBy>Henk Verelst</cp:lastModifiedBy>
  <cp:revision>208</cp:revision>
  <cp:lastPrinted>2011-10-28T11:41:24Z</cp:lastPrinted>
  <dcterms:created xsi:type="dcterms:W3CDTF">2010-08-26T07:57:31Z</dcterms:created>
  <dcterms:modified xsi:type="dcterms:W3CDTF">2020-10-04T18:11:40Z</dcterms:modified>
</cp:coreProperties>
</file>

<file path=docProps/thumbnail.jpeg>
</file>